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8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2c45009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c45009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489c02e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489c02e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Incredibly reductive, but basically gets the idea across!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489c02e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489c02e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Verdana"/>
                <a:ea typeface="Verdana"/>
                <a:cs typeface="Verdana"/>
                <a:sym typeface="Verdana"/>
              </a:rPr>
              <a:t>I’m mostly just including this because it’s cool, and because it answered some of the questions that arose for me from specification languages. </a:t>
            </a:r>
            <a:r>
              <a:rPr lang="en" sz="1000">
                <a:solidFill>
                  <a:srgbClr val="172B4D"/>
                </a:solidFill>
                <a:latin typeface="Verdana"/>
                <a:ea typeface="Verdana"/>
                <a:cs typeface="Verdana"/>
                <a:sym typeface="Verdana"/>
              </a:rPr>
              <a:t>One frustrating thing about writing formal specifications is that even at the end of writing a beautiful, logically-sound spec, you still need to go out and actually implement it. Once you’ve created formal enough specifications, why should you need to go implement them by hand? Isn’t translating logical operations into action what coding is all about?</a:t>
            </a:r>
            <a:endParaRPr sz="1000">
              <a:solidFill>
                <a:srgbClr val="172B4D"/>
              </a:solidFill>
              <a:latin typeface="Verdana"/>
              <a:ea typeface="Verdana"/>
              <a:cs typeface="Verdana"/>
              <a:sym typeface="Verdana"/>
            </a:endParaRPr>
          </a:p>
          <a:p>
            <a:pPr indent="0" lvl="0" marL="0" rtl="0" algn="l">
              <a:spcBef>
                <a:spcPts val="0"/>
              </a:spcBef>
              <a:spcAft>
                <a:spcPts val="0"/>
              </a:spcAft>
              <a:buNone/>
            </a:pPr>
            <a:r>
              <a:t/>
            </a:r>
            <a:endParaRPr sz="1000">
              <a:solidFill>
                <a:srgbClr val="172B4D"/>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489c02e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489c02e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4489c02e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4489c02e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172B4D"/>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2c076a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c076a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30c84a87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0c84a87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going to be a very high level survey of formal methods ideas and techniques - any one of them could probably be their own dev talk, but given that this is a way of looking at code I’d never encountered before and thought was neat, I thought I’d start with a general tour, and then if there’s interest we could dive in further at a later date.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65aabbc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365aabbc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9404F"/>
                </a:solidFill>
                <a:latin typeface="Verdana"/>
                <a:ea typeface="Verdana"/>
                <a:cs typeface="Verdana"/>
                <a:sym typeface="Verdana"/>
              </a:rPr>
              <a:t>Formal specifications are one of the tools that’s starting to see more industry adoption. They are coded, but rather than being an executable part of your application, they’re a precise description of the logical operations your system takes when it runs. They have the benefit of being able to quickly model a flow across service boundaries, and are good at catching concurrency bugs and logical flaws even in the early stages of system design.</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2c45009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c45009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9404F"/>
                </a:solidFill>
                <a:latin typeface="Verdana"/>
                <a:ea typeface="Verdana"/>
                <a:cs typeface="Verdana"/>
                <a:sym typeface="Verdana"/>
              </a:rPr>
              <a:t>I could do a whole separate talk on the history of types, but here I’ll stick to talking about some formal methods notions that might extend the way you think of types. [talk directly about slide] We often verify the logic encapsulated by these type examples with tests / validation methods in our services and actions. However, as we all know, tests are a lot slower than compile-time verification!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57e238c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57e238c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6b7525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b7525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4489c02e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4489c02e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9404F"/>
                </a:solidFill>
                <a:latin typeface="Verdana"/>
                <a:ea typeface="Verdana"/>
                <a:cs typeface="Verdana"/>
                <a:sym typeface="Verdana"/>
              </a:rPr>
              <a:t>Some ways of checking contracts happen at runtime, which I find less useful, but some can be checked statically! The more validation we can do at compile time vs build time, the smoother development will go for all of 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4489c02e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4489c02e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39404F"/>
                </a:solidFill>
                <a:latin typeface="Verdana"/>
                <a:ea typeface="Verdana"/>
                <a:cs typeface="Verdana"/>
                <a:sym typeface="Verdana"/>
              </a:rPr>
              <a:t>Some ways of checking contracts happen at runtime, which I find less useful, but some can be checked statically! The more validation we can do at compile time vs build time, the smoother development will go for all of 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3f44ba9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3f44ba9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a:solidFill>
                  <a:srgbClr val="39404F"/>
                </a:solidFill>
                <a:latin typeface="Verdana"/>
                <a:ea typeface="Verdana"/>
                <a:cs typeface="Verdana"/>
                <a:sym typeface="Verdana"/>
              </a:rPr>
              <a:t>essentially the verification provided by dependent types in the form of tests instead of compilation.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39404F"/>
        </a:solidFill>
      </p:bgPr>
    </p:bg>
    <p:spTree>
      <p:nvGrpSpPr>
        <p:cNvPr id="10" name="Shape 10"/>
        <p:cNvGrpSpPr/>
        <p:nvPr/>
      </p:nvGrpSpPr>
      <p:grpSpPr>
        <a:xfrm>
          <a:off x="0" y="0"/>
          <a:ext cx="0" cy="0"/>
          <a:chOff x="0" y="0"/>
          <a:chExt cx="0" cy="0"/>
        </a:xfrm>
      </p:grpSpPr>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type="title"/>
          </p:nvPr>
        </p:nvSpPr>
        <p:spPr>
          <a:xfrm>
            <a:off x="261025" y="1953375"/>
            <a:ext cx="7944300" cy="688200"/>
          </a:xfrm>
          <a:prstGeom prst="rect">
            <a:avLst/>
          </a:prstGeom>
        </p:spPr>
        <p:txBody>
          <a:bodyPr anchorCtr="0" anchor="t" bIns="91425" lIns="91425" spcFirstLastPara="1" rIns="91425" wrap="square" tIns="91425"/>
          <a:lstStyle>
            <a:lvl1pPr lvl="0" rtl="0">
              <a:spcBef>
                <a:spcPts val="0"/>
              </a:spcBef>
              <a:spcAft>
                <a:spcPts val="0"/>
              </a:spcAft>
              <a:buNone/>
              <a:defRPr sz="3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subTitle"/>
          </p:nvPr>
        </p:nvSpPr>
        <p:spPr>
          <a:xfrm>
            <a:off x="261025" y="2865375"/>
            <a:ext cx="6453900" cy="8613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8">
  <p:cSld name="SECTION_HEADER_1_2_1_1_1_1">
    <p:bg>
      <p:bgPr>
        <a:solidFill>
          <a:srgbClr val="FFFFFF"/>
        </a:solidFill>
      </p:bgPr>
    </p:bg>
    <p:spTree>
      <p:nvGrpSpPr>
        <p:cNvPr id="71" name="Shape 71"/>
        <p:cNvGrpSpPr/>
        <p:nvPr/>
      </p:nvGrpSpPr>
      <p:grpSpPr>
        <a:xfrm>
          <a:off x="0" y="0"/>
          <a:ext cx="0" cy="0"/>
          <a:chOff x="0" y="0"/>
          <a:chExt cx="0" cy="0"/>
        </a:xfrm>
      </p:grpSpPr>
      <p:sp>
        <p:nvSpPr>
          <p:cNvPr id="72" name="Google Shape;7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74" name="Google Shape;74;p11"/>
          <p:cNvPicPr preferRelativeResize="0"/>
          <p:nvPr/>
        </p:nvPicPr>
        <p:blipFill rotWithShape="1">
          <a:blip r:embed="rId2">
            <a:alphaModFix/>
          </a:blip>
          <a:srcRect b="0" l="40817" r="434" t="0"/>
          <a:stretch/>
        </p:blipFill>
        <p:spPr>
          <a:xfrm>
            <a:off x="4572700" y="-48375"/>
            <a:ext cx="4613700" cy="5226600"/>
          </a:xfrm>
          <a:prstGeom prst="rect">
            <a:avLst/>
          </a:prstGeom>
          <a:noFill/>
          <a:ln>
            <a:noFill/>
          </a:ln>
        </p:spPr>
      </p:pic>
      <p:sp>
        <p:nvSpPr>
          <p:cNvPr id="75" name="Google Shape;75;p11"/>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 name="Google Shape;76;p11"/>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7" name="Google Shape;77;p11"/>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9">
  <p:cSld name="SECTION_HEADER_1_2_1_1_1_1_2">
    <p:bg>
      <p:bgPr>
        <a:solidFill>
          <a:srgbClr val="FFFFFF"/>
        </a:solidFill>
      </p:bgPr>
    </p:bg>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82" name="Google Shape;82;p12"/>
          <p:cNvPicPr preferRelativeResize="0"/>
          <p:nvPr/>
        </p:nvPicPr>
        <p:blipFill rotWithShape="1">
          <a:blip r:embed="rId2">
            <a:alphaModFix/>
          </a:blip>
          <a:srcRect b="0" l="38074" r="3178" t="0"/>
          <a:stretch/>
        </p:blipFill>
        <p:spPr>
          <a:xfrm>
            <a:off x="4572700" y="-48375"/>
            <a:ext cx="4613700" cy="5226600"/>
          </a:xfrm>
          <a:prstGeom prst="rect">
            <a:avLst/>
          </a:prstGeom>
          <a:noFill/>
          <a:ln>
            <a:noFill/>
          </a:ln>
        </p:spPr>
      </p:pic>
      <p:sp>
        <p:nvSpPr>
          <p:cNvPr id="83" name="Google Shape;83;p12"/>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2"/>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5" name="Google Shape;85;p12"/>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0">
  <p:cSld name="SECTION_HEADER_1_2_1_1_1_1_2_5">
    <p:bg>
      <p:bgPr>
        <a:solidFill>
          <a:srgbClr val="FFFFFF"/>
        </a:solidFill>
      </p:bgPr>
    </p:bg>
    <p:spTree>
      <p:nvGrpSpPr>
        <p:cNvPr id="87" name="Shape 87"/>
        <p:cNvGrpSpPr/>
        <p:nvPr/>
      </p:nvGrpSpPr>
      <p:grpSpPr>
        <a:xfrm>
          <a:off x="0" y="0"/>
          <a:ext cx="0" cy="0"/>
          <a:chOff x="0" y="0"/>
          <a:chExt cx="0" cy="0"/>
        </a:xfrm>
      </p:grpSpPr>
      <p:sp>
        <p:nvSpPr>
          <p:cNvPr id="88" name="Google Shape;8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90" name="Google Shape;90;p13"/>
          <p:cNvPicPr preferRelativeResize="0"/>
          <p:nvPr/>
        </p:nvPicPr>
        <p:blipFill rotWithShape="1">
          <a:blip r:embed="rId2">
            <a:alphaModFix/>
          </a:blip>
          <a:srcRect b="0" l="20573" r="20579" t="0"/>
          <a:stretch/>
        </p:blipFill>
        <p:spPr>
          <a:xfrm>
            <a:off x="4572700" y="-48375"/>
            <a:ext cx="4613700" cy="5226600"/>
          </a:xfrm>
          <a:prstGeom prst="rect">
            <a:avLst/>
          </a:prstGeom>
          <a:noFill/>
          <a:ln>
            <a:noFill/>
          </a:ln>
        </p:spPr>
      </p:pic>
      <p:sp>
        <p:nvSpPr>
          <p:cNvPr id="91" name="Google Shape;91;p13"/>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3"/>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3" name="Google Shape;93;p13"/>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1">
  <p:cSld name="SECTION_HEADER_1_2_1_1_1_1_2_5_1">
    <p:bg>
      <p:bgPr>
        <a:solidFill>
          <a:srgbClr val="FFFFFF"/>
        </a:solidFill>
      </p:bgPr>
    </p:bg>
    <p:spTree>
      <p:nvGrpSpPr>
        <p:cNvPr id="95" name="Shape 95"/>
        <p:cNvGrpSpPr/>
        <p:nvPr/>
      </p:nvGrpSpPr>
      <p:grpSpPr>
        <a:xfrm>
          <a:off x="0" y="0"/>
          <a:ext cx="0" cy="0"/>
          <a:chOff x="0" y="0"/>
          <a:chExt cx="0" cy="0"/>
        </a:xfrm>
      </p:grpSpPr>
      <p:pic>
        <p:nvPicPr>
          <p:cNvPr id="96" name="Google Shape;96;p14"/>
          <p:cNvPicPr preferRelativeResize="0"/>
          <p:nvPr/>
        </p:nvPicPr>
        <p:blipFill rotWithShape="1">
          <a:blip r:embed="rId2">
            <a:alphaModFix/>
          </a:blip>
          <a:srcRect b="12234" l="0" r="0" t="12242"/>
          <a:stretch/>
        </p:blipFill>
        <p:spPr>
          <a:xfrm>
            <a:off x="4572700" y="-48375"/>
            <a:ext cx="4613700" cy="5226600"/>
          </a:xfrm>
          <a:prstGeom prst="rect">
            <a:avLst/>
          </a:prstGeom>
          <a:noFill/>
          <a:ln>
            <a:noFill/>
          </a:ln>
        </p:spPr>
      </p:pic>
      <p:sp>
        <p:nvSpPr>
          <p:cNvPr id="97" name="Google Shape;97;p14"/>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 name="Google Shape;99;p14"/>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0" name="Google Shape;100;p1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2">
  <p:cSld name="SECTION_HEADER_1_2_1_1_1_1_2_4">
    <p:bg>
      <p:bgPr>
        <a:solidFill>
          <a:srgbClr val="FFFFFF"/>
        </a:solidFill>
      </p:bgPr>
    </p:bg>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04" name="Google Shape;104;p15"/>
          <p:cNvPicPr preferRelativeResize="0"/>
          <p:nvPr/>
        </p:nvPicPr>
        <p:blipFill rotWithShape="1">
          <a:blip r:embed="rId2">
            <a:alphaModFix/>
          </a:blip>
          <a:srcRect b="0" l="20805" r="20800" t="0"/>
          <a:stretch/>
        </p:blipFill>
        <p:spPr>
          <a:xfrm>
            <a:off x="4572700" y="-48375"/>
            <a:ext cx="4613700" cy="5226600"/>
          </a:xfrm>
          <a:prstGeom prst="rect">
            <a:avLst/>
          </a:prstGeom>
          <a:noFill/>
          <a:ln>
            <a:noFill/>
          </a:ln>
        </p:spPr>
      </p:pic>
      <p:sp>
        <p:nvSpPr>
          <p:cNvPr id="105" name="Google Shape;105;p15"/>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15"/>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7" name="Google Shape;107;p15"/>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3">
  <p:cSld name="SECTION_HEADER_1_2_1_1_1_1_2_4_1">
    <p:bg>
      <p:bgPr>
        <a:solidFill>
          <a:srgbClr val="FFFFFF"/>
        </a:solidFill>
      </p:bgPr>
    </p:bg>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12" name="Google Shape;112;p16"/>
          <p:cNvPicPr preferRelativeResize="0"/>
          <p:nvPr/>
        </p:nvPicPr>
        <p:blipFill rotWithShape="1">
          <a:blip r:embed="rId2">
            <a:alphaModFix/>
          </a:blip>
          <a:srcRect b="0" l="24616" r="19038" t="0"/>
          <a:stretch/>
        </p:blipFill>
        <p:spPr>
          <a:xfrm>
            <a:off x="4572700" y="-48375"/>
            <a:ext cx="4613700" cy="5226600"/>
          </a:xfrm>
          <a:prstGeom prst="rect">
            <a:avLst/>
          </a:prstGeom>
          <a:noFill/>
          <a:ln>
            <a:noFill/>
          </a:ln>
        </p:spPr>
      </p:pic>
      <p:sp>
        <p:nvSpPr>
          <p:cNvPr id="113" name="Google Shape;113;p16"/>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16"/>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5" name="Google Shape;115;p16"/>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4">
  <p:cSld name="SECTION_HEADER_1_2_1_1_1_1_2_4_1_1">
    <p:bg>
      <p:bgPr>
        <a:solidFill>
          <a:srgbClr val="FFFFFF"/>
        </a:solidFill>
      </p:bgPr>
    </p:bg>
    <p:spTree>
      <p:nvGrpSpPr>
        <p:cNvPr id="117" name="Shape 117"/>
        <p:cNvGrpSpPr/>
        <p:nvPr/>
      </p:nvGrpSpPr>
      <p:grpSpPr>
        <a:xfrm>
          <a:off x="0" y="0"/>
          <a:ext cx="0" cy="0"/>
          <a:chOff x="0" y="0"/>
          <a:chExt cx="0" cy="0"/>
        </a:xfrm>
      </p:grpSpPr>
      <p:pic>
        <p:nvPicPr>
          <p:cNvPr id="118" name="Google Shape;118;p17"/>
          <p:cNvPicPr preferRelativeResize="0"/>
          <p:nvPr/>
        </p:nvPicPr>
        <p:blipFill rotWithShape="1">
          <a:blip r:embed="rId2">
            <a:alphaModFix/>
          </a:blip>
          <a:srcRect b="0" l="23079" r="19280" t="0"/>
          <a:stretch/>
        </p:blipFill>
        <p:spPr>
          <a:xfrm>
            <a:off x="4572700" y="-48375"/>
            <a:ext cx="4613700" cy="5226600"/>
          </a:xfrm>
          <a:prstGeom prst="rect">
            <a:avLst/>
          </a:prstGeom>
          <a:noFill/>
          <a:ln>
            <a:noFill/>
          </a:ln>
        </p:spPr>
      </p:pic>
      <p:sp>
        <p:nvSpPr>
          <p:cNvPr id="119" name="Google Shape;119;p17"/>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17"/>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2" name="Google Shape;122;p1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5">
  <p:cSld name="SECTION_HEADER_1_2_1_1_1_1_2_3">
    <p:bg>
      <p:bgPr>
        <a:solidFill>
          <a:srgbClr val="FFFFFF"/>
        </a:solidFill>
      </p:bgPr>
    </p:bg>
    <p:spTree>
      <p:nvGrpSpPr>
        <p:cNvPr id="123" name="Shape 123"/>
        <p:cNvGrpSpPr/>
        <p:nvPr/>
      </p:nvGrpSpPr>
      <p:grpSpPr>
        <a:xfrm>
          <a:off x="0" y="0"/>
          <a:ext cx="0" cy="0"/>
          <a:chOff x="0" y="0"/>
          <a:chExt cx="0" cy="0"/>
        </a:xfrm>
      </p:grpSpPr>
      <p:pic>
        <p:nvPicPr>
          <p:cNvPr id="124" name="Google Shape;124;p18"/>
          <p:cNvPicPr preferRelativeResize="0"/>
          <p:nvPr/>
        </p:nvPicPr>
        <p:blipFill rotWithShape="1">
          <a:blip r:embed="rId2">
            <a:alphaModFix/>
          </a:blip>
          <a:srcRect b="12234" l="0" r="0" t="12242"/>
          <a:stretch/>
        </p:blipFill>
        <p:spPr>
          <a:xfrm>
            <a:off x="4572700" y="-48375"/>
            <a:ext cx="4613700" cy="5226600"/>
          </a:xfrm>
          <a:prstGeom prst="rect">
            <a:avLst/>
          </a:prstGeom>
          <a:noFill/>
          <a:ln>
            <a:noFill/>
          </a:ln>
        </p:spPr>
      </p:pic>
      <p:sp>
        <p:nvSpPr>
          <p:cNvPr id="125" name="Google Shape;125;p18"/>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8"/>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8" name="Google Shape;128;p1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6">
  <p:cSld name="SECTION_HEADER_1_2_1_1_1_1_2_2">
    <p:bg>
      <p:bgPr>
        <a:solidFill>
          <a:srgbClr val="FFFFFF"/>
        </a:solidFill>
      </p:bgPr>
    </p:bg>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32" name="Google Shape;132;p19"/>
          <p:cNvPicPr preferRelativeResize="0"/>
          <p:nvPr/>
        </p:nvPicPr>
        <p:blipFill rotWithShape="1">
          <a:blip r:embed="rId2">
            <a:alphaModFix/>
          </a:blip>
          <a:srcRect b="0" l="20577" r="20577" t="0"/>
          <a:stretch/>
        </p:blipFill>
        <p:spPr>
          <a:xfrm>
            <a:off x="4572700" y="-48375"/>
            <a:ext cx="4613700" cy="5226600"/>
          </a:xfrm>
          <a:prstGeom prst="rect">
            <a:avLst/>
          </a:prstGeom>
          <a:noFill/>
          <a:ln>
            <a:noFill/>
          </a:ln>
        </p:spPr>
      </p:pic>
      <p:sp>
        <p:nvSpPr>
          <p:cNvPr id="133" name="Google Shape;133;p19"/>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19"/>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5" name="Google Shape;135;p19"/>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7">
  <p:cSld name="SECTION_HEADER_1_2_1_1_1_1_2_1">
    <p:bg>
      <p:bgPr>
        <a:solidFill>
          <a:srgbClr val="FFFFFF"/>
        </a:solidFill>
      </p:bgPr>
    </p:bg>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40" name="Google Shape;140;p20"/>
          <p:cNvPicPr preferRelativeResize="0"/>
          <p:nvPr/>
        </p:nvPicPr>
        <p:blipFill rotWithShape="1">
          <a:blip r:embed="rId2">
            <a:alphaModFix/>
          </a:blip>
          <a:srcRect b="0" l="37079" r="4072" t="0"/>
          <a:stretch/>
        </p:blipFill>
        <p:spPr>
          <a:xfrm>
            <a:off x="4572700" y="-48375"/>
            <a:ext cx="4613700" cy="5226600"/>
          </a:xfrm>
          <a:prstGeom prst="rect">
            <a:avLst/>
          </a:prstGeom>
          <a:noFill/>
          <a:ln>
            <a:noFill/>
          </a:ln>
        </p:spPr>
      </p:pic>
      <p:sp>
        <p:nvSpPr>
          <p:cNvPr id="141" name="Google Shape;141;p20"/>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0"/>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3" name="Google Shape;143;p20"/>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no photo version)" type="secHead">
  <p:cSld name="SECTION_HEADER">
    <p:bg>
      <p:bgPr>
        <a:solidFill>
          <a:srgbClr val="39404F"/>
        </a:solid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type="title"/>
          </p:nvPr>
        </p:nvSpPr>
        <p:spPr>
          <a:xfrm>
            <a:off x="1972500" y="1803450"/>
            <a:ext cx="5199000" cy="15366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8">
  <p:cSld name="SECTION_HEADER_1_2_1_1_1_1_1">
    <p:bg>
      <p:bgPr>
        <a:solidFill>
          <a:srgbClr val="FFFFFF"/>
        </a:solidFill>
      </p:bgPr>
    </p:bg>
    <p:spTree>
      <p:nvGrpSpPr>
        <p:cNvPr id="145" name="Shape 145"/>
        <p:cNvGrpSpPr/>
        <p:nvPr/>
      </p:nvGrpSpPr>
      <p:grpSpPr>
        <a:xfrm>
          <a:off x="0" y="0"/>
          <a:ext cx="0" cy="0"/>
          <a:chOff x="0" y="0"/>
          <a:chExt cx="0" cy="0"/>
        </a:xfrm>
      </p:grpSpPr>
      <p:sp>
        <p:nvSpPr>
          <p:cNvPr id="146" name="Google Shape;14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48" name="Google Shape;148;p21"/>
          <p:cNvPicPr preferRelativeResize="0"/>
          <p:nvPr/>
        </p:nvPicPr>
        <p:blipFill rotWithShape="1">
          <a:blip r:embed="rId2">
            <a:alphaModFix/>
          </a:blip>
          <a:srcRect b="0" l="20683" r="20689" t="0"/>
          <a:stretch/>
        </p:blipFill>
        <p:spPr>
          <a:xfrm>
            <a:off x="4572700" y="-48375"/>
            <a:ext cx="4613700" cy="5226600"/>
          </a:xfrm>
          <a:prstGeom prst="rect">
            <a:avLst/>
          </a:prstGeom>
          <a:noFill/>
          <a:ln>
            <a:noFill/>
          </a:ln>
        </p:spPr>
      </p:pic>
      <p:sp>
        <p:nvSpPr>
          <p:cNvPr id="149" name="Google Shape;149;p21"/>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1"/>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1" name="Google Shape;151;p21"/>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9">
  <p:cSld name="SECTION_HEADER_1_2_1_1_1_1_1_1">
    <p:bg>
      <p:bgPr>
        <a:solidFill>
          <a:srgbClr val="FFFFFF"/>
        </a:solidFill>
      </p:bgPr>
    </p:bg>
    <p:spTree>
      <p:nvGrpSpPr>
        <p:cNvPr id="153" name="Shape 153"/>
        <p:cNvGrpSpPr/>
        <p:nvPr/>
      </p:nvGrpSpPr>
      <p:grpSpPr>
        <a:xfrm>
          <a:off x="0" y="0"/>
          <a:ext cx="0" cy="0"/>
          <a:chOff x="0" y="0"/>
          <a:chExt cx="0" cy="0"/>
        </a:xfrm>
      </p:grpSpPr>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56" name="Google Shape;156;p22"/>
          <p:cNvPicPr preferRelativeResize="0"/>
          <p:nvPr/>
        </p:nvPicPr>
        <p:blipFill rotWithShape="1">
          <a:blip r:embed="rId2">
            <a:alphaModFix/>
          </a:blip>
          <a:srcRect b="0" l="23682" r="15685" t="0"/>
          <a:stretch/>
        </p:blipFill>
        <p:spPr>
          <a:xfrm>
            <a:off x="4572700" y="-48375"/>
            <a:ext cx="4613700" cy="5226600"/>
          </a:xfrm>
          <a:prstGeom prst="rect">
            <a:avLst/>
          </a:prstGeom>
          <a:noFill/>
          <a:ln>
            <a:noFill/>
          </a:ln>
        </p:spPr>
      </p:pic>
      <p:sp>
        <p:nvSpPr>
          <p:cNvPr id="157" name="Google Shape;157;p22"/>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2"/>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9" name="Google Shape;159;p22"/>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0">
  <p:cSld name="SECTION_HEADER_1_2_1_1_1_1_1_1_1">
    <p:bg>
      <p:bgPr>
        <a:solidFill>
          <a:srgbClr val="FFFFFF"/>
        </a:solidFill>
      </p:bgPr>
    </p:bg>
    <p:spTree>
      <p:nvGrpSpPr>
        <p:cNvPr id="161" name="Shape 161"/>
        <p:cNvGrpSpPr/>
        <p:nvPr/>
      </p:nvGrpSpPr>
      <p:grpSpPr>
        <a:xfrm>
          <a:off x="0" y="0"/>
          <a:ext cx="0" cy="0"/>
          <a:chOff x="0" y="0"/>
          <a:chExt cx="0" cy="0"/>
        </a:xfrm>
      </p:grpSpPr>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64" name="Google Shape;164;p23"/>
          <p:cNvPicPr preferRelativeResize="0"/>
          <p:nvPr/>
        </p:nvPicPr>
        <p:blipFill rotWithShape="1">
          <a:blip r:embed="rId2">
            <a:alphaModFix/>
          </a:blip>
          <a:srcRect b="0" l="20762" r="20768" t="0"/>
          <a:stretch/>
        </p:blipFill>
        <p:spPr>
          <a:xfrm>
            <a:off x="4572700" y="-48375"/>
            <a:ext cx="4613700" cy="5226600"/>
          </a:xfrm>
          <a:prstGeom prst="rect">
            <a:avLst/>
          </a:prstGeom>
          <a:noFill/>
          <a:ln>
            <a:noFill/>
          </a:ln>
        </p:spPr>
      </p:pic>
      <p:sp>
        <p:nvSpPr>
          <p:cNvPr id="165" name="Google Shape;165;p23"/>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3"/>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7" name="Google Shape;167;p23"/>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1">
  <p:cSld name="SECTION_HEADER_1_2_1_1_1_1_1_1_1_1">
    <p:bg>
      <p:bgPr>
        <a:solidFill>
          <a:srgbClr val="FFFFFF"/>
        </a:solidFill>
      </p:bgPr>
    </p:bg>
    <p:spTree>
      <p:nvGrpSpPr>
        <p:cNvPr id="169" name="Shape 169"/>
        <p:cNvGrpSpPr/>
        <p:nvPr/>
      </p:nvGrpSpPr>
      <p:grpSpPr>
        <a:xfrm>
          <a:off x="0" y="0"/>
          <a:ext cx="0" cy="0"/>
          <a:chOff x="0" y="0"/>
          <a:chExt cx="0" cy="0"/>
        </a:xfrm>
      </p:grpSpPr>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2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72" name="Google Shape;172;p24"/>
          <p:cNvPicPr preferRelativeResize="0"/>
          <p:nvPr/>
        </p:nvPicPr>
        <p:blipFill rotWithShape="1">
          <a:blip r:embed="rId2">
            <a:alphaModFix/>
          </a:blip>
          <a:srcRect b="0" l="16895" r="16901" t="0"/>
          <a:stretch/>
        </p:blipFill>
        <p:spPr>
          <a:xfrm>
            <a:off x="4572700" y="-48375"/>
            <a:ext cx="4613700" cy="5226600"/>
          </a:xfrm>
          <a:prstGeom prst="rect">
            <a:avLst/>
          </a:prstGeom>
          <a:noFill/>
          <a:ln>
            <a:noFill/>
          </a:ln>
        </p:spPr>
      </p:pic>
      <p:sp>
        <p:nvSpPr>
          <p:cNvPr id="173" name="Google Shape;173;p24"/>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4"/>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5" name="Google Shape;175;p24"/>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3">
  <p:cSld name="SECTION_HEADER_1_2_1_1_1_1_1_1_1_1_1">
    <p:bg>
      <p:bgPr>
        <a:solidFill>
          <a:srgbClr val="FFFFFF"/>
        </a:solidFill>
      </p:bgPr>
    </p:bg>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80" name="Google Shape;180;p25"/>
          <p:cNvPicPr preferRelativeResize="0"/>
          <p:nvPr/>
        </p:nvPicPr>
        <p:blipFill rotWithShape="1">
          <a:blip r:embed="rId2">
            <a:alphaModFix/>
          </a:blip>
          <a:srcRect b="0" l="21600" r="19668" t="0"/>
          <a:stretch/>
        </p:blipFill>
        <p:spPr>
          <a:xfrm>
            <a:off x="4572700" y="-48375"/>
            <a:ext cx="4613700" cy="5226600"/>
          </a:xfrm>
          <a:prstGeom prst="rect">
            <a:avLst/>
          </a:prstGeom>
          <a:noFill/>
          <a:ln>
            <a:noFill/>
          </a:ln>
        </p:spPr>
      </p:pic>
      <p:sp>
        <p:nvSpPr>
          <p:cNvPr id="181" name="Google Shape;181;p25"/>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5"/>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3" name="Google Shape;183;p25"/>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4">
  <p:cSld name="SECTION_HEADER_1_2_1_1_1_1_1_1_1_1_1_1">
    <p:bg>
      <p:bgPr>
        <a:solidFill>
          <a:srgbClr val="FFFFFF"/>
        </a:solidFill>
      </p:bgPr>
    </p:bg>
    <p:spTree>
      <p:nvGrpSpPr>
        <p:cNvPr id="185" name="Shape 185"/>
        <p:cNvGrpSpPr/>
        <p:nvPr/>
      </p:nvGrpSpPr>
      <p:grpSpPr>
        <a:xfrm>
          <a:off x="0" y="0"/>
          <a:ext cx="0" cy="0"/>
          <a:chOff x="0" y="0"/>
          <a:chExt cx="0" cy="0"/>
        </a:xfrm>
      </p:grpSpPr>
      <p:sp>
        <p:nvSpPr>
          <p:cNvPr id="186" name="Google Shape;18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88" name="Google Shape;188;p26"/>
          <p:cNvPicPr preferRelativeResize="0"/>
          <p:nvPr/>
        </p:nvPicPr>
        <p:blipFill rotWithShape="1">
          <a:blip r:embed="rId2">
            <a:alphaModFix/>
          </a:blip>
          <a:srcRect b="0" l="20573" r="20579" t="0"/>
          <a:stretch/>
        </p:blipFill>
        <p:spPr>
          <a:xfrm>
            <a:off x="4572700" y="-48375"/>
            <a:ext cx="4613700" cy="5226600"/>
          </a:xfrm>
          <a:prstGeom prst="rect">
            <a:avLst/>
          </a:prstGeom>
          <a:noFill/>
          <a:ln>
            <a:noFill/>
          </a:ln>
        </p:spPr>
      </p:pic>
      <p:sp>
        <p:nvSpPr>
          <p:cNvPr id="189" name="Google Shape;189;p26"/>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6"/>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1" name="Google Shape;191;p26"/>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5">
  <p:cSld name="SECTION_HEADER_1_1">
    <p:bg>
      <p:bgPr>
        <a:solidFill>
          <a:srgbClr val="FFFFFF"/>
        </a:solidFill>
      </p:bgPr>
    </p:bg>
    <p:spTree>
      <p:nvGrpSpPr>
        <p:cNvPr id="193" name="Shape 193"/>
        <p:cNvGrpSpPr/>
        <p:nvPr/>
      </p:nvGrpSpPr>
      <p:grpSpPr>
        <a:xfrm>
          <a:off x="0" y="0"/>
          <a:ext cx="0" cy="0"/>
          <a:chOff x="0" y="0"/>
          <a:chExt cx="0" cy="0"/>
        </a:xfrm>
      </p:grpSpPr>
      <p:sp>
        <p:nvSpPr>
          <p:cNvPr id="194" name="Google Shape;19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2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196" name="Google Shape;196;p27"/>
          <p:cNvPicPr preferRelativeResize="0"/>
          <p:nvPr/>
        </p:nvPicPr>
        <p:blipFill rotWithShape="1">
          <a:blip r:embed="rId2">
            <a:alphaModFix/>
          </a:blip>
          <a:srcRect b="0" l="21613" r="19971" t="0"/>
          <a:stretch/>
        </p:blipFill>
        <p:spPr>
          <a:xfrm>
            <a:off x="4572700" y="-87000"/>
            <a:ext cx="4613700" cy="5265600"/>
          </a:xfrm>
          <a:prstGeom prst="rect">
            <a:avLst/>
          </a:prstGeom>
          <a:noFill/>
          <a:ln>
            <a:noFill/>
          </a:ln>
        </p:spPr>
      </p:pic>
      <p:sp>
        <p:nvSpPr>
          <p:cNvPr id="197" name="Google Shape;197;p27"/>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7"/>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9" name="Google Shape;199;p27"/>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6">
  <p:cSld name="SECTION_HEADER_1_1_1">
    <p:bg>
      <p:bgPr>
        <a:solidFill>
          <a:srgbClr val="FFFFFF"/>
        </a:solidFill>
      </p:bgPr>
    </p:bg>
    <p:spTree>
      <p:nvGrpSpPr>
        <p:cNvPr id="201" name="Shape 201"/>
        <p:cNvGrpSpPr/>
        <p:nvPr/>
      </p:nvGrpSpPr>
      <p:grpSpPr>
        <a:xfrm>
          <a:off x="0" y="0"/>
          <a:ext cx="0" cy="0"/>
          <a:chOff x="0" y="0"/>
          <a:chExt cx="0" cy="0"/>
        </a:xfrm>
      </p:grpSpPr>
      <p:sp>
        <p:nvSpPr>
          <p:cNvPr id="202" name="Google Shape;20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204" name="Google Shape;204;p28"/>
          <p:cNvPicPr preferRelativeResize="0"/>
          <p:nvPr/>
        </p:nvPicPr>
        <p:blipFill rotWithShape="1">
          <a:blip r:embed="rId2">
            <a:alphaModFix/>
          </a:blip>
          <a:srcRect b="0" l="23651" r="10632" t="0"/>
          <a:stretch/>
        </p:blipFill>
        <p:spPr>
          <a:xfrm>
            <a:off x="4572700" y="-87000"/>
            <a:ext cx="4613700" cy="5265600"/>
          </a:xfrm>
          <a:prstGeom prst="rect">
            <a:avLst/>
          </a:prstGeom>
          <a:noFill/>
          <a:ln>
            <a:noFill/>
          </a:ln>
        </p:spPr>
      </p:pic>
      <p:sp>
        <p:nvSpPr>
          <p:cNvPr id="205" name="Google Shape;205;p28"/>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28"/>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7" name="Google Shape;207;p28"/>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7">
  <p:cSld name="SECTION_HEADER_1_1_1_1">
    <p:bg>
      <p:bgPr>
        <a:solidFill>
          <a:srgbClr val="FFFFFF"/>
        </a:solidFill>
      </p:bgPr>
    </p:bg>
    <p:spTree>
      <p:nvGrpSpPr>
        <p:cNvPr id="209" name="Shape 209"/>
        <p:cNvGrpSpPr/>
        <p:nvPr/>
      </p:nvGrpSpPr>
      <p:grpSpPr>
        <a:xfrm>
          <a:off x="0" y="0"/>
          <a:ext cx="0" cy="0"/>
          <a:chOff x="0" y="0"/>
          <a:chExt cx="0" cy="0"/>
        </a:xfrm>
      </p:grpSpPr>
      <p:pic>
        <p:nvPicPr>
          <p:cNvPr id="210" name="Google Shape;210;p29"/>
          <p:cNvPicPr preferRelativeResize="0"/>
          <p:nvPr/>
        </p:nvPicPr>
        <p:blipFill rotWithShape="1">
          <a:blip r:embed="rId2">
            <a:alphaModFix/>
          </a:blip>
          <a:srcRect b="0" l="20759" r="20764" t="0"/>
          <a:stretch/>
        </p:blipFill>
        <p:spPr>
          <a:xfrm>
            <a:off x="4572700" y="-87000"/>
            <a:ext cx="4613700" cy="5265600"/>
          </a:xfrm>
          <a:prstGeom prst="rect">
            <a:avLst/>
          </a:prstGeom>
          <a:noFill/>
          <a:ln>
            <a:noFill/>
          </a:ln>
        </p:spPr>
      </p:pic>
      <p:sp>
        <p:nvSpPr>
          <p:cNvPr id="211" name="Google Shape;211;p29"/>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29"/>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4" name="Google Shape;214;p2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8">
  <p:cSld name="SECTION_HEADER_1_1_1_1_1">
    <p:bg>
      <p:bgPr>
        <a:solidFill>
          <a:srgbClr val="FFFFFF"/>
        </a:solidFill>
      </p:bgPr>
    </p:bg>
    <p:spTree>
      <p:nvGrpSpPr>
        <p:cNvPr id="215" name="Shape 215"/>
        <p:cNvGrpSpPr/>
        <p:nvPr/>
      </p:nvGrpSpPr>
      <p:grpSpPr>
        <a:xfrm>
          <a:off x="0" y="0"/>
          <a:ext cx="0" cy="0"/>
          <a:chOff x="0" y="0"/>
          <a:chExt cx="0" cy="0"/>
        </a:xfrm>
      </p:grpSpPr>
      <p:pic>
        <p:nvPicPr>
          <p:cNvPr id="216" name="Google Shape;216;p30"/>
          <p:cNvPicPr preferRelativeResize="0"/>
          <p:nvPr/>
        </p:nvPicPr>
        <p:blipFill rotWithShape="1">
          <a:blip r:embed="rId2">
            <a:alphaModFix/>
          </a:blip>
          <a:srcRect b="0" l="46483" r="4019" t="0"/>
          <a:stretch/>
        </p:blipFill>
        <p:spPr>
          <a:xfrm>
            <a:off x="4572700" y="-87000"/>
            <a:ext cx="4613700" cy="5265600"/>
          </a:xfrm>
          <a:prstGeom prst="rect">
            <a:avLst/>
          </a:prstGeom>
          <a:noFill/>
          <a:ln>
            <a:noFill/>
          </a:ln>
        </p:spPr>
      </p:pic>
      <p:sp>
        <p:nvSpPr>
          <p:cNvPr id="217" name="Google Shape;217;p30"/>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30"/>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0" name="Google Shape;220;p3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bg>
      <p:bgPr>
        <a:solidFill>
          <a:srgbClr val="FFFFFF"/>
        </a:solidFill>
      </p:bgPr>
    </p:bg>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20" name="Google Shape;20;p4"/>
          <p:cNvPicPr preferRelativeResize="0"/>
          <p:nvPr/>
        </p:nvPicPr>
        <p:blipFill rotWithShape="1">
          <a:blip r:embed="rId2">
            <a:alphaModFix/>
          </a:blip>
          <a:srcRect b="0" l="34635" r="6519" t="0"/>
          <a:stretch/>
        </p:blipFill>
        <p:spPr>
          <a:xfrm>
            <a:off x="4572700" y="-48375"/>
            <a:ext cx="4613700" cy="5226600"/>
          </a:xfrm>
          <a:prstGeom prst="rect">
            <a:avLst/>
          </a:prstGeom>
          <a:noFill/>
          <a:ln>
            <a:noFill/>
          </a:ln>
        </p:spPr>
      </p:pic>
      <p:sp>
        <p:nvSpPr>
          <p:cNvPr id="21" name="Google Shape;21;p4"/>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4"/>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 name="Google Shape;23;p4"/>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1" name="Shape 221"/>
        <p:cNvGrpSpPr/>
        <p:nvPr/>
      </p:nvGrpSpPr>
      <p:grpSpPr>
        <a:xfrm>
          <a:off x="0" y="0"/>
          <a:ext cx="0" cy="0"/>
          <a:chOff x="0" y="0"/>
          <a:chExt cx="0" cy="0"/>
        </a:xfrm>
      </p:grpSpPr>
      <p:sp>
        <p:nvSpPr>
          <p:cNvPr id="222" name="Google Shape;222;p31"/>
          <p:cNvSpPr txBox="1"/>
          <p:nvPr>
            <p:ph idx="1" type="subTitle"/>
          </p:nvPr>
        </p:nvSpPr>
        <p:spPr>
          <a:xfrm>
            <a:off x="358025" y="377375"/>
            <a:ext cx="3502800" cy="393600"/>
          </a:xfrm>
          <a:prstGeom prst="rect">
            <a:avLst/>
          </a:prstGeom>
          <a:ln cap="flat" cmpd="sng" w="19050">
            <a:solidFill>
              <a:srgbClr val="73B680"/>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3" name="Google Shape;223;p31"/>
          <p:cNvSpPr txBox="1"/>
          <p:nvPr>
            <p:ph type="title"/>
          </p:nvPr>
        </p:nvSpPr>
        <p:spPr>
          <a:xfrm>
            <a:off x="311700" y="858075"/>
            <a:ext cx="6884100" cy="5508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31"/>
          <p:cNvSpPr txBox="1"/>
          <p:nvPr>
            <p:ph idx="2" type="subTitle"/>
          </p:nvPr>
        </p:nvSpPr>
        <p:spPr>
          <a:xfrm>
            <a:off x="311700" y="1408875"/>
            <a:ext cx="58221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5" name="Google Shape;225;p31"/>
          <p:cNvSpPr txBox="1"/>
          <p:nvPr>
            <p:ph idx="3" type="body"/>
          </p:nvPr>
        </p:nvSpPr>
        <p:spPr>
          <a:xfrm>
            <a:off x="311700" y="1899975"/>
            <a:ext cx="8520600" cy="26067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ullets">
  <p:cSld name="TITLE_AND_BODY_1">
    <p:spTree>
      <p:nvGrpSpPr>
        <p:cNvPr id="227" name="Shape 227"/>
        <p:cNvGrpSpPr/>
        <p:nvPr/>
      </p:nvGrpSpPr>
      <p:grpSpPr>
        <a:xfrm>
          <a:off x="0" y="0"/>
          <a:ext cx="0" cy="0"/>
          <a:chOff x="0" y="0"/>
          <a:chExt cx="0" cy="0"/>
        </a:xfrm>
      </p:grpSpPr>
      <p:sp>
        <p:nvSpPr>
          <p:cNvPr id="228" name="Google Shape;228;p32"/>
          <p:cNvSpPr txBox="1"/>
          <p:nvPr>
            <p:ph idx="1" type="body"/>
          </p:nvPr>
        </p:nvSpPr>
        <p:spPr>
          <a:xfrm>
            <a:off x="311700" y="1899975"/>
            <a:ext cx="8520600" cy="26067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2"/>
          <p:cNvSpPr txBox="1"/>
          <p:nvPr>
            <p:ph idx="2" type="subTitle"/>
          </p:nvPr>
        </p:nvSpPr>
        <p:spPr>
          <a:xfrm>
            <a:off x="358025" y="377375"/>
            <a:ext cx="3502800" cy="393600"/>
          </a:xfrm>
          <a:prstGeom prst="rect">
            <a:avLst/>
          </a:prstGeom>
          <a:ln cap="flat" cmpd="sng" w="19050">
            <a:solidFill>
              <a:srgbClr val="73B680"/>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1" name="Google Shape;231;p32"/>
          <p:cNvSpPr txBox="1"/>
          <p:nvPr>
            <p:ph type="title"/>
          </p:nvPr>
        </p:nvSpPr>
        <p:spPr>
          <a:xfrm>
            <a:off x="311700" y="858075"/>
            <a:ext cx="6884100" cy="5508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32"/>
          <p:cNvSpPr txBox="1"/>
          <p:nvPr>
            <p:ph idx="3" type="subTitle"/>
          </p:nvPr>
        </p:nvSpPr>
        <p:spPr>
          <a:xfrm>
            <a:off x="311700" y="1408875"/>
            <a:ext cx="58221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3" name="Shape 233"/>
        <p:cNvGrpSpPr/>
        <p:nvPr/>
      </p:nvGrpSpPr>
      <p:grpSpPr>
        <a:xfrm>
          <a:off x="0" y="0"/>
          <a:ext cx="0" cy="0"/>
          <a:chOff x="0" y="0"/>
          <a:chExt cx="0" cy="0"/>
        </a:xfrm>
      </p:grpSpPr>
      <p:sp>
        <p:nvSpPr>
          <p:cNvPr id="234" name="Google Shape;234;p33"/>
          <p:cNvSpPr txBox="1"/>
          <p:nvPr>
            <p:ph idx="1" type="body"/>
          </p:nvPr>
        </p:nvSpPr>
        <p:spPr>
          <a:xfrm>
            <a:off x="311700" y="1914475"/>
            <a:ext cx="3999900" cy="25551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5" name="Google Shape;235;p33"/>
          <p:cNvSpPr txBox="1"/>
          <p:nvPr>
            <p:ph idx="2" type="body"/>
          </p:nvPr>
        </p:nvSpPr>
        <p:spPr>
          <a:xfrm>
            <a:off x="4832400" y="1914475"/>
            <a:ext cx="3999900" cy="25551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6" name="Google Shape;23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3"/>
          <p:cNvSpPr txBox="1"/>
          <p:nvPr>
            <p:ph idx="3" type="subTitle"/>
          </p:nvPr>
        </p:nvSpPr>
        <p:spPr>
          <a:xfrm>
            <a:off x="358025" y="377375"/>
            <a:ext cx="3502800" cy="393600"/>
          </a:xfrm>
          <a:prstGeom prst="rect">
            <a:avLst/>
          </a:prstGeom>
          <a:ln cap="flat" cmpd="sng" w="19050">
            <a:solidFill>
              <a:srgbClr val="73B680"/>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38" name="Google Shape;238;p33"/>
          <p:cNvCxnSpPr/>
          <p:nvPr/>
        </p:nvCxnSpPr>
        <p:spPr>
          <a:xfrm>
            <a:off x="4572000" y="1583325"/>
            <a:ext cx="0" cy="3340500"/>
          </a:xfrm>
          <a:prstGeom prst="straightConnector1">
            <a:avLst/>
          </a:prstGeom>
          <a:noFill/>
          <a:ln cap="flat" cmpd="sng" w="19050">
            <a:solidFill>
              <a:srgbClr val="73B680"/>
            </a:solidFill>
            <a:prstDash val="solid"/>
            <a:round/>
            <a:headEnd len="med" w="med" type="none"/>
            <a:tailEnd len="med" w="med" type="none"/>
          </a:ln>
        </p:spPr>
      </p:cxnSp>
      <p:sp>
        <p:nvSpPr>
          <p:cNvPr id="239" name="Google Shape;239;p33"/>
          <p:cNvSpPr txBox="1"/>
          <p:nvPr>
            <p:ph type="title"/>
          </p:nvPr>
        </p:nvSpPr>
        <p:spPr>
          <a:xfrm>
            <a:off x="311700" y="858075"/>
            <a:ext cx="6884100" cy="5508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3"/>
          <p:cNvSpPr txBox="1"/>
          <p:nvPr>
            <p:ph idx="4" type="subTitle"/>
          </p:nvPr>
        </p:nvSpPr>
        <p:spPr>
          <a:xfrm>
            <a:off x="311700" y="1464875"/>
            <a:ext cx="39999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1" name="Google Shape;241;p33"/>
          <p:cNvSpPr txBox="1"/>
          <p:nvPr>
            <p:ph idx="5" type="subTitle"/>
          </p:nvPr>
        </p:nvSpPr>
        <p:spPr>
          <a:xfrm>
            <a:off x="4832400" y="1464875"/>
            <a:ext cx="39999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_AND_TWO_COLUMNS_1">
    <p:spTree>
      <p:nvGrpSpPr>
        <p:cNvPr id="242" name="Shape 242"/>
        <p:cNvGrpSpPr/>
        <p:nvPr/>
      </p:nvGrpSpPr>
      <p:grpSpPr>
        <a:xfrm>
          <a:off x="0" y="0"/>
          <a:ext cx="0" cy="0"/>
          <a:chOff x="0" y="0"/>
          <a:chExt cx="0" cy="0"/>
        </a:xfrm>
      </p:grpSpPr>
      <p:sp>
        <p:nvSpPr>
          <p:cNvPr id="243" name="Google Shape;243;p34"/>
          <p:cNvSpPr txBox="1"/>
          <p:nvPr>
            <p:ph idx="1" type="body"/>
          </p:nvPr>
        </p:nvSpPr>
        <p:spPr>
          <a:xfrm>
            <a:off x="311700" y="2108700"/>
            <a:ext cx="24222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4"/>
          <p:cNvSpPr txBox="1"/>
          <p:nvPr>
            <p:ph idx="2" type="subTitle"/>
          </p:nvPr>
        </p:nvSpPr>
        <p:spPr>
          <a:xfrm>
            <a:off x="358025" y="377375"/>
            <a:ext cx="3502800" cy="393600"/>
          </a:xfrm>
          <a:prstGeom prst="rect">
            <a:avLst/>
          </a:prstGeom>
          <a:ln cap="flat" cmpd="sng" w="19050">
            <a:solidFill>
              <a:srgbClr val="73B680"/>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46" name="Google Shape;246;p34"/>
          <p:cNvCxnSpPr/>
          <p:nvPr/>
        </p:nvCxnSpPr>
        <p:spPr>
          <a:xfrm>
            <a:off x="2964075" y="1610775"/>
            <a:ext cx="0" cy="3377100"/>
          </a:xfrm>
          <a:prstGeom prst="straightConnector1">
            <a:avLst/>
          </a:prstGeom>
          <a:noFill/>
          <a:ln cap="flat" cmpd="sng" w="19050">
            <a:solidFill>
              <a:srgbClr val="73B680"/>
            </a:solidFill>
            <a:prstDash val="solid"/>
            <a:round/>
            <a:headEnd len="med" w="med" type="none"/>
            <a:tailEnd len="med" w="med" type="none"/>
          </a:ln>
        </p:spPr>
      </p:cxnSp>
      <p:sp>
        <p:nvSpPr>
          <p:cNvPr id="247" name="Google Shape;247;p34"/>
          <p:cNvSpPr txBox="1"/>
          <p:nvPr>
            <p:ph type="title"/>
          </p:nvPr>
        </p:nvSpPr>
        <p:spPr>
          <a:xfrm>
            <a:off x="311700" y="858075"/>
            <a:ext cx="6884100" cy="5508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ph idx="3" type="subTitle"/>
          </p:nvPr>
        </p:nvSpPr>
        <p:spPr>
          <a:xfrm>
            <a:off x="311700" y="1464875"/>
            <a:ext cx="24222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9" name="Google Shape;249;p34"/>
          <p:cNvSpPr txBox="1"/>
          <p:nvPr>
            <p:ph idx="4" type="body"/>
          </p:nvPr>
        </p:nvSpPr>
        <p:spPr>
          <a:xfrm>
            <a:off x="3245813" y="2108700"/>
            <a:ext cx="24222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250" name="Google Shape;250;p34"/>
          <p:cNvCxnSpPr/>
          <p:nvPr/>
        </p:nvCxnSpPr>
        <p:spPr>
          <a:xfrm>
            <a:off x="5898200" y="1610775"/>
            <a:ext cx="0" cy="3377100"/>
          </a:xfrm>
          <a:prstGeom prst="straightConnector1">
            <a:avLst/>
          </a:prstGeom>
          <a:noFill/>
          <a:ln cap="flat" cmpd="sng" w="19050">
            <a:solidFill>
              <a:srgbClr val="73B680"/>
            </a:solidFill>
            <a:prstDash val="solid"/>
            <a:round/>
            <a:headEnd len="med" w="med" type="none"/>
            <a:tailEnd len="med" w="med" type="none"/>
          </a:ln>
        </p:spPr>
      </p:cxnSp>
      <p:sp>
        <p:nvSpPr>
          <p:cNvPr id="251" name="Google Shape;251;p34"/>
          <p:cNvSpPr txBox="1"/>
          <p:nvPr>
            <p:ph idx="5" type="subTitle"/>
          </p:nvPr>
        </p:nvSpPr>
        <p:spPr>
          <a:xfrm>
            <a:off x="3245813" y="1464875"/>
            <a:ext cx="24222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2" name="Google Shape;252;p34"/>
          <p:cNvSpPr txBox="1"/>
          <p:nvPr>
            <p:ph idx="6" type="body"/>
          </p:nvPr>
        </p:nvSpPr>
        <p:spPr>
          <a:xfrm>
            <a:off x="6179938" y="2108700"/>
            <a:ext cx="24222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3" name="Google Shape;253;p34"/>
          <p:cNvSpPr txBox="1"/>
          <p:nvPr>
            <p:ph idx="7" type="subTitle"/>
          </p:nvPr>
        </p:nvSpPr>
        <p:spPr>
          <a:xfrm>
            <a:off x="6179938" y="1464875"/>
            <a:ext cx="2422200" cy="393600"/>
          </a:xfrm>
          <a:prstGeom prst="rect">
            <a:avLst/>
          </a:prstGeom>
        </p:spPr>
        <p:txBody>
          <a:bodyPr anchorCtr="0" anchor="t" bIns="91425" lIns="91425" spcFirstLastPara="1" rIns="91425" wrap="square" tIns="91425"/>
          <a:lstStyle>
            <a:lvl1pPr lvl="0" rtl="0">
              <a:spcBef>
                <a:spcPts val="0"/>
              </a:spcBef>
              <a:spcAft>
                <a:spcPts val="0"/>
              </a:spcAft>
              <a:buNone/>
              <a:defRPr b="1"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TITLE_AND_TWO_COLUMNS_1_1">
    <p:spTree>
      <p:nvGrpSpPr>
        <p:cNvPr id="254" name="Shape 254"/>
        <p:cNvGrpSpPr/>
        <p:nvPr/>
      </p:nvGrpSpPr>
      <p:grpSpPr>
        <a:xfrm>
          <a:off x="0" y="0"/>
          <a:ext cx="0" cy="0"/>
          <a:chOff x="0" y="0"/>
          <a:chExt cx="0" cy="0"/>
        </a:xfrm>
      </p:grpSpPr>
      <p:sp>
        <p:nvSpPr>
          <p:cNvPr id="255" name="Google Shape;255;p35"/>
          <p:cNvSpPr txBox="1"/>
          <p:nvPr>
            <p:ph idx="1" type="body"/>
          </p:nvPr>
        </p:nvSpPr>
        <p:spPr>
          <a:xfrm>
            <a:off x="311700" y="2108700"/>
            <a:ext cx="21501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5"/>
          <p:cNvSpPr txBox="1"/>
          <p:nvPr>
            <p:ph idx="2" type="subTitle"/>
          </p:nvPr>
        </p:nvSpPr>
        <p:spPr>
          <a:xfrm>
            <a:off x="358025" y="377375"/>
            <a:ext cx="3502800" cy="393600"/>
          </a:xfrm>
          <a:prstGeom prst="rect">
            <a:avLst/>
          </a:prstGeom>
          <a:ln cap="flat" cmpd="sng" w="19050">
            <a:solidFill>
              <a:srgbClr val="73B680"/>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58" name="Google Shape;258;p35"/>
          <p:cNvCxnSpPr/>
          <p:nvPr/>
        </p:nvCxnSpPr>
        <p:spPr>
          <a:xfrm>
            <a:off x="2406000" y="1592475"/>
            <a:ext cx="0" cy="3349800"/>
          </a:xfrm>
          <a:prstGeom prst="straightConnector1">
            <a:avLst/>
          </a:prstGeom>
          <a:noFill/>
          <a:ln cap="flat" cmpd="sng" w="19050">
            <a:solidFill>
              <a:srgbClr val="73B680"/>
            </a:solidFill>
            <a:prstDash val="solid"/>
            <a:round/>
            <a:headEnd len="med" w="med" type="none"/>
            <a:tailEnd len="med" w="med" type="none"/>
          </a:ln>
        </p:spPr>
      </p:cxnSp>
      <p:sp>
        <p:nvSpPr>
          <p:cNvPr id="259" name="Google Shape;259;p35"/>
          <p:cNvSpPr txBox="1"/>
          <p:nvPr>
            <p:ph type="title"/>
          </p:nvPr>
        </p:nvSpPr>
        <p:spPr>
          <a:xfrm>
            <a:off x="311700" y="858075"/>
            <a:ext cx="6884100" cy="5508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35"/>
          <p:cNvSpPr txBox="1"/>
          <p:nvPr>
            <p:ph idx="3" type="subTitle"/>
          </p:nvPr>
        </p:nvSpPr>
        <p:spPr>
          <a:xfrm>
            <a:off x="311700" y="1464875"/>
            <a:ext cx="2150100" cy="3936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61" name="Google Shape;261;p35"/>
          <p:cNvSpPr txBox="1"/>
          <p:nvPr>
            <p:ph idx="4" type="body"/>
          </p:nvPr>
        </p:nvSpPr>
        <p:spPr>
          <a:xfrm>
            <a:off x="2438175" y="2108700"/>
            <a:ext cx="21501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262" name="Google Shape;262;p35"/>
          <p:cNvCxnSpPr/>
          <p:nvPr/>
        </p:nvCxnSpPr>
        <p:spPr>
          <a:xfrm>
            <a:off x="4608675" y="1592475"/>
            <a:ext cx="0" cy="3349800"/>
          </a:xfrm>
          <a:prstGeom prst="straightConnector1">
            <a:avLst/>
          </a:prstGeom>
          <a:noFill/>
          <a:ln cap="flat" cmpd="sng" w="19050">
            <a:solidFill>
              <a:srgbClr val="73B680"/>
            </a:solidFill>
            <a:prstDash val="solid"/>
            <a:round/>
            <a:headEnd len="med" w="med" type="none"/>
            <a:tailEnd len="med" w="med" type="none"/>
          </a:ln>
        </p:spPr>
      </p:cxnSp>
      <p:sp>
        <p:nvSpPr>
          <p:cNvPr id="263" name="Google Shape;263;p35"/>
          <p:cNvSpPr txBox="1"/>
          <p:nvPr>
            <p:ph idx="5" type="subTitle"/>
          </p:nvPr>
        </p:nvSpPr>
        <p:spPr>
          <a:xfrm>
            <a:off x="2438175" y="1464875"/>
            <a:ext cx="2150100" cy="3936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64" name="Google Shape;264;p35"/>
          <p:cNvSpPr txBox="1"/>
          <p:nvPr>
            <p:ph idx="6" type="body"/>
          </p:nvPr>
        </p:nvSpPr>
        <p:spPr>
          <a:xfrm>
            <a:off x="4717050" y="2108700"/>
            <a:ext cx="21501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265" name="Google Shape;265;p35"/>
          <p:cNvCxnSpPr/>
          <p:nvPr/>
        </p:nvCxnSpPr>
        <p:spPr>
          <a:xfrm>
            <a:off x="6887550" y="1592475"/>
            <a:ext cx="0" cy="3349800"/>
          </a:xfrm>
          <a:prstGeom prst="straightConnector1">
            <a:avLst/>
          </a:prstGeom>
          <a:noFill/>
          <a:ln cap="flat" cmpd="sng" w="19050">
            <a:solidFill>
              <a:srgbClr val="73B680"/>
            </a:solidFill>
            <a:prstDash val="solid"/>
            <a:round/>
            <a:headEnd len="med" w="med" type="none"/>
            <a:tailEnd len="med" w="med" type="none"/>
          </a:ln>
        </p:spPr>
      </p:cxnSp>
      <p:sp>
        <p:nvSpPr>
          <p:cNvPr id="266" name="Google Shape;266;p35"/>
          <p:cNvSpPr txBox="1"/>
          <p:nvPr>
            <p:ph idx="7" type="subTitle"/>
          </p:nvPr>
        </p:nvSpPr>
        <p:spPr>
          <a:xfrm>
            <a:off x="4717050" y="1464875"/>
            <a:ext cx="2150100" cy="3936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67" name="Google Shape;267;p35"/>
          <p:cNvSpPr txBox="1"/>
          <p:nvPr>
            <p:ph idx="8" type="body"/>
          </p:nvPr>
        </p:nvSpPr>
        <p:spPr>
          <a:xfrm>
            <a:off x="6995925" y="2108700"/>
            <a:ext cx="2150100" cy="2555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8" name="Google Shape;268;p35"/>
          <p:cNvSpPr txBox="1"/>
          <p:nvPr>
            <p:ph idx="9" type="subTitle"/>
          </p:nvPr>
        </p:nvSpPr>
        <p:spPr>
          <a:xfrm>
            <a:off x="6995925" y="1464875"/>
            <a:ext cx="2150100" cy="3936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dium Closing" type="blank">
  <p:cSld name="BLANK">
    <p:spTree>
      <p:nvGrpSpPr>
        <p:cNvPr id="269" name="Shape 269"/>
        <p:cNvGrpSpPr/>
        <p:nvPr/>
      </p:nvGrpSpPr>
      <p:grpSpPr>
        <a:xfrm>
          <a:off x="0" y="0"/>
          <a:ext cx="0" cy="0"/>
          <a:chOff x="0" y="0"/>
          <a:chExt cx="0" cy="0"/>
        </a:xfrm>
      </p:grpSpPr>
      <p:sp>
        <p:nvSpPr>
          <p:cNvPr id="270" name="Google Shape;2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1" name="Google Shape;271;p36"/>
          <p:cNvPicPr preferRelativeResize="0"/>
          <p:nvPr/>
        </p:nvPicPr>
        <p:blipFill rotWithShape="1">
          <a:blip r:embed="rId2">
            <a:alphaModFix/>
          </a:blip>
          <a:srcRect b="4017" l="0" r="1048" t="4683"/>
          <a:stretch/>
        </p:blipFill>
        <p:spPr>
          <a:xfrm>
            <a:off x="-183900" y="-48375"/>
            <a:ext cx="9373112" cy="5341874"/>
          </a:xfrm>
          <a:prstGeom prst="rect">
            <a:avLst/>
          </a:prstGeom>
          <a:noFill/>
          <a:ln>
            <a:noFill/>
          </a:ln>
        </p:spPr>
      </p:pic>
      <p:sp>
        <p:nvSpPr>
          <p:cNvPr id="272" name="Google Shape;272;p36"/>
          <p:cNvSpPr/>
          <p:nvPr/>
        </p:nvSpPr>
        <p:spPr>
          <a:xfrm>
            <a:off x="-183900" y="-48325"/>
            <a:ext cx="9373200" cy="5341800"/>
          </a:xfrm>
          <a:prstGeom prst="rect">
            <a:avLst/>
          </a:prstGeom>
          <a:solidFill>
            <a:srgbClr val="39404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nvSpPr>
        <p:spPr>
          <a:xfrm>
            <a:off x="585350" y="1022975"/>
            <a:ext cx="6026100" cy="28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Verdana"/>
                <a:ea typeface="Verdana"/>
                <a:cs typeface="Verdana"/>
                <a:sym typeface="Verdana"/>
              </a:rPr>
              <a:t>Thank you!</a:t>
            </a:r>
            <a:endParaRPr b="1" sz="4800">
              <a:solidFill>
                <a:srgbClr val="FFFFFF"/>
              </a:solidFill>
              <a:latin typeface="Verdana"/>
              <a:ea typeface="Verdana"/>
              <a:cs typeface="Verdana"/>
              <a:sym typeface="Verdana"/>
            </a:endParaRPr>
          </a:p>
        </p:txBody>
      </p:sp>
      <p:pic>
        <p:nvPicPr>
          <p:cNvPr id="274" name="Google Shape;274;p36"/>
          <p:cNvPicPr preferRelativeResize="0"/>
          <p:nvPr/>
        </p:nvPicPr>
        <p:blipFill rotWithShape="1">
          <a:blip r:embed="rId3">
            <a:alphaModFix/>
          </a:blip>
          <a:srcRect b="0" l="0" r="0" t="0"/>
          <a:stretch/>
        </p:blipFill>
        <p:spPr>
          <a:xfrm>
            <a:off x="585350" y="0"/>
            <a:ext cx="615300" cy="615300"/>
          </a:xfrm>
          <a:prstGeom prst="rect">
            <a:avLst/>
          </a:prstGeom>
          <a:noFill/>
          <a:ln>
            <a:noFill/>
          </a:ln>
        </p:spPr>
      </p:pic>
      <p:cxnSp>
        <p:nvCxnSpPr>
          <p:cNvPr id="275" name="Google Shape;275;p36"/>
          <p:cNvCxnSpPr/>
          <p:nvPr/>
        </p:nvCxnSpPr>
        <p:spPr>
          <a:xfrm>
            <a:off x="661550" y="2889150"/>
            <a:ext cx="3859500" cy="0"/>
          </a:xfrm>
          <a:prstGeom prst="straightConnector1">
            <a:avLst/>
          </a:prstGeom>
          <a:noFill/>
          <a:ln cap="flat" cmpd="sng" w="28575">
            <a:solidFill>
              <a:srgbClr val="73B680"/>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dium Closing 2">
  <p:cSld name="BLANK_1">
    <p:spTree>
      <p:nvGrpSpPr>
        <p:cNvPr id="276" name="Shape 276"/>
        <p:cNvGrpSpPr/>
        <p:nvPr/>
      </p:nvGrpSpPr>
      <p:grpSpPr>
        <a:xfrm>
          <a:off x="0" y="0"/>
          <a:ext cx="0" cy="0"/>
          <a:chOff x="0" y="0"/>
          <a:chExt cx="0" cy="0"/>
        </a:xfrm>
      </p:grpSpPr>
      <p:pic>
        <p:nvPicPr>
          <p:cNvPr id="277" name="Google Shape;277;p37"/>
          <p:cNvPicPr preferRelativeResize="0"/>
          <p:nvPr/>
        </p:nvPicPr>
        <p:blipFill rotWithShape="1">
          <a:blip r:embed="rId2">
            <a:alphaModFix/>
          </a:blip>
          <a:srcRect b="8263" l="0" r="0" t="8271"/>
          <a:stretch/>
        </p:blipFill>
        <p:spPr>
          <a:xfrm>
            <a:off x="-183900" y="-48375"/>
            <a:ext cx="9373114" cy="5341874"/>
          </a:xfrm>
          <a:prstGeom prst="rect">
            <a:avLst/>
          </a:prstGeom>
          <a:noFill/>
          <a:ln>
            <a:noFill/>
          </a:ln>
        </p:spPr>
      </p:pic>
      <p:sp>
        <p:nvSpPr>
          <p:cNvPr id="278" name="Google Shape;278;p37"/>
          <p:cNvSpPr/>
          <p:nvPr/>
        </p:nvSpPr>
        <p:spPr>
          <a:xfrm>
            <a:off x="-183900" y="-48325"/>
            <a:ext cx="9373200" cy="5341800"/>
          </a:xfrm>
          <a:prstGeom prst="rect">
            <a:avLst/>
          </a:prstGeom>
          <a:solidFill>
            <a:srgbClr val="39404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0" name="Google Shape;280;p37"/>
          <p:cNvPicPr preferRelativeResize="0"/>
          <p:nvPr/>
        </p:nvPicPr>
        <p:blipFill rotWithShape="1">
          <a:blip r:embed="rId3">
            <a:alphaModFix/>
          </a:blip>
          <a:srcRect b="0" l="0" r="0" t="0"/>
          <a:stretch/>
        </p:blipFill>
        <p:spPr>
          <a:xfrm>
            <a:off x="585350" y="0"/>
            <a:ext cx="615300" cy="615300"/>
          </a:xfrm>
          <a:prstGeom prst="rect">
            <a:avLst/>
          </a:prstGeom>
          <a:noFill/>
          <a:ln>
            <a:noFill/>
          </a:ln>
        </p:spPr>
      </p:pic>
      <p:sp>
        <p:nvSpPr>
          <p:cNvPr id="281" name="Google Shape;281;p37"/>
          <p:cNvSpPr txBox="1"/>
          <p:nvPr>
            <p:ph type="title"/>
          </p:nvPr>
        </p:nvSpPr>
        <p:spPr>
          <a:xfrm>
            <a:off x="585350" y="2055450"/>
            <a:ext cx="6272400" cy="766200"/>
          </a:xfrm>
          <a:prstGeom prst="rect">
            <a:avLst/>
          </a:prstGeom>
        </p:spPr>
        <p:txBody>
          <a:bodyPr anchorCtr="0" anchor="t" bIns="91425" lIns="91425" spcFirstLastPara="1" rIns="91425" wrap="square" tIns="91425"/>
          <a:lstStyle>
            <a:lvl1pPr lvl="0" rtl="0">
              <a:spcBef>
                <a:spcPts val="0"/>
              </a:spcBef>
              <a:spcAft>
                <a:spcPts val="0"/>
              </a:spcAft>
              <a:buNone/>
              <a:defRPr b="1"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7"/>
          <p:cNvCxnSpPr/>
          <p:nvPr/>
        </p:nvCxnSpPr>
        <p:spPr>
          <a:xfrm>
            <a:off x="661550" y="2889150"/>
            <a:ext cx="6339900" cy="0"/>
          </a:xfrm>
          <a:prstGeom prst="straightConnector1">
            <a:avLst/>
          </a:prstGeom>
          <a:noFill/>
          <a:ln cap="flat" cmpd="sng" w="28575">
            <a:solidFill>
              <a:srgbClr val="73B680"/>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dium Closing 3">
  <p:cSld name="BLANK_1_1">
    <p:spTree>
      <p:nvGrpSpPr>
        <p:cNvPr id="283" name="Shape 283"/>
        <p:cNvGrpSpPr/>
        <p:nvPr/>
      </p:nvGrpSpPr>
      <p:grpSpPr>
        <a:xfrm>
          <a:off x="0" y="0"/>
          <a:ext cx="0" cy="0"/>
          <a:chOff x="0" y="0"/>
          <a:chExt cx="0" cy="0"/>
        </a:xfrm>
      </p:grpSpPr>
      <p:pic>
        <p:nvPicPr>
          <p:cNvPr id="284" name="Google Shape;284;p38"/>
          <p:cNvPicPr preferRelativeResize="0"/>
          <p:nvPr/>
        </p:nvPicPr>
        <p:blipFill rotWithShape="1">
          <a:blip r:embed="rId2">
            <a:alphaModFix/>
          </a:blip>
          <a:srcRect b="0" l="1885" r="1895" t="0"/>
          <a:stretch/>
        </p:blipFill>
        <p:spPr>
          <a:xfrm>
            <a:off x="-183900" y="-48375"/>
            <a:ext cx="9373117" cy="5341876"/>
          </a:xfrm>
          <a:prstGeom prst="rect">
            <a:avLst/>
          </a:prstGeom>
          <a:noFill/>
          <a:ln>
            <a:noFill/>
          </a:ln>
        </p:spPr>
      </p:pic>
      <p:sp>
        <p:nvSpPr>
          <p:cNvPr id="285" name="Google Shape;285;p38"/>
          <p:cNvSpPr/>
          <p:nvPr/>
        </p:nvSpPr>
        <p:spPr>
          <a:xfrm>
            <a:off x="-183900" y="-48325"/>
            <a:ext cx="9373200" cy="5341800"/>
          </a:xfrm>
          <a:prstGeom prst="rect">
            <a:avLst/>
          </a:prstGeom>
          <a:solidFill>
            <a:srgbClr val="39404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7" name="Google Shape;287;p38"/>
          <p:cNvPicPr preferRelativeResize="0"/>
          <p:nvPr/>
        </p:nvPicPr>
        <p:blipFill rotWithShape="1">
          <a:blip r:embed="rId3">
            <a:alphaModFix/>
          </a:blip>
          <a:srcRect b="0" l="0" r="0" t="0"/>
          <a:stretch/>
        </p:blipFill>
        <p:spPr>
          <a:xfrm>
            <a:off x="585350" y="0"/>
            <a:ext cx="615300" cy="615300"/>
          </a:xfrm>
          <a:prstGeom prst="rect">
            <a:avLst/>
          </a:prstGeom>
          <a:noFill/>
          <a:ln>
            <a:noFill/>
          </a:ln>
        </p:spPr>
      </p:pic>
      <p:sp>
        <p:nvSpPr>
          <p:cNvPr id="288" name="Google Shape;288;p38"/>
          <p:cNvSpPr txBox="1"/>
          <p:nvPr>
            <p:ph type="title"/>
          </p:nvPr>
        </p:nvSpPr>
        <p:spPr>
          <a:xfrm>
            <a:off x="585350" y="2055450"/>
            <a:ext cx="6272400" cy="766200"/>
          </a:xfrm>
          <a:prstGeom prst="rect">
            <a:avLst/>
          </a:prstGeom>
        </p:spPr>
        <p:txBody>
          <a:bodyPr anchorCtr="0" anchor="t" bIns="91425" lIns="91425" spcFirstLastPara="1" rIns="91425" wrap="square" tIns="91425"/>
          <a:lstStyle>
            <a:lvl1pPr lvl="0" rtl="0">
              <a:spcBef>
                <a:spcPts val="0"/>
              </a:spcBef>
              <a:spcAft>
                <a:spcPts val="0"/>
              </a:spcAft>
              <a:buNone/>
              <a:defRPr b="1"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 name="Google Shape;289;p38"/>
          <p:cNvCxnSpPr/>
          <p:nvPr/>
        </p:nvCxnSpPr>
        <p:spPr>
          <a:xfrm>
            <a:off x="661550" y="2889150"/>
            <a:ext cx="6339900" cy="0"/>
          </a:xfrm>
          <a:prstGeom prst="straightConnector1">
            <a:avLst/>
          </a:prstGeom>
          <a:noFill/>
          <a:ln cap="flat" cmpd="sng" w="28575">
            <a:solidFill>
              <a:srgbClr val="73B680"/>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dium Closing 4">
  <p:cSld name="BLANK_1_1_1">
    <p:spTree>
      <p:nvGrpSpPr>
        <p:cNvPr id="290" name="Shape 290"/>
        <p:cNvGrpSpPr/>
        <p:nvPr/>
      </p:nvGrpSpPr>
      <p:grpSpPr>
        <a:xfrm>
          <a:off x="0" y="0"/>
          <a:ext cx="0" cy="0"/>
          <a:chOff x="0" y="0"/>
          <a:chExt cx="0" cy="0"/>
        </a:xfrm>
      </p:grpSpPr>
      <p:pic>
        <p:nvPicPr>
          <p:cNvPr id="291" name="Google Shape;291;p39"/>
          <p:cNvPicPr preferRelativeResize="0"/>
          <p:nvPr/>
        </p:nvPicPr>
        <p:blipFill rotWithShape="1">
          <a:blip r:embed="rId2">
            <a:alphaModFix/>
          </a:blip>
          <a:srcRect b="3703" l="0" r="0" t="3703"/>
          <a:stretch/>
        </p:blipFill>
        <p:spPr>
          <a:xfrm>
            <a:off x="-183900" y="-48375"/>
            <a:ext cx="9373116" cy="5341877"/>
          </a:xfrm>
          <a:prstGeom prst="rect">
            <a:avLst/>
          </a:prstGeom>
          <a:noFill/>
          <a:ln>
            <a:noFill/>
          </a:ln>
        </p:spPr>
      </p:pic>
      <p:sp>
        <p:nvSpPr>
          <p:cNvPr id="292" name="Google Shape;292;p39"/>
          <p:cNvSpPr/>
          <p:nvPr/>
        </p:nvSpPr>
        <p:spPr>
          <a:xfrm>
            <a:off x="-183900" y="-48325"/>
            <a:ext cx="9373200" cy="5341800"/>
          </a:xfrm>
          <a:prstGeom prst="rect">
            <a:avLst/>
          </a:prstGeom>
          <a:solidFill>
            <a:srgbClr val="39404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4" name="Google Shape;294;p39"/>
          <p:cNvPicPr preferRelativeResize="0"/>
          <p:nvPr/>
        </p:nvPicPr>
        <p:blipFill rotWithShape="1">
          <a:blip r:embed="rId3">
            <a:alphaModFix/>
          </a:blip>
          <a:srcRect b="0" l="0" r="0" t="0"/>
          <a:stretch/>
        </p:blipFill>
        <p:spPr>
          <a:xfrm>
            <a:off x="585350" y="0"/>
            <a:ext cx="615300" cy="615300"/>
          </a:xfrm>
          <a:prstGeom prst="rect">
            <a:avLst/>
          </a:prstGeom>
          <a:noFill/>
          <a:ln>
            <a:noFill/>
          </a:ln>
        </p:spPr>
      </p:pic>
      <p:sp>
        <p:nvSpPr>
          <p:cNvPr id="295" name="Google Shape;295;p39"/>
          <p:cNvSpPr txBox="1"/>
          <p:nvPr>
            <p:ph type="title"/>
          </p:nvPr>
        </p:nvSpPr>
        <p:spPr>
          <a:xfrm>
            <a:off x="585350" y="2055450"/>
            <a:ext cx="6272400" cy="766200"/>
          </a:xfrm>
          <a:prstGeom prst="rect">
            <a:avLst/>
          </a:prstGeom>
        </p:spPr>
        <p:txBody>
          <a:bodyPr anchorCtr="0" anchor="t" bIns="91425" lIns="91425" spcFirstLastPara="1" rIns="91425" wrap="square" tIns="91425"/>
          <a:lstStyle>
            <a:lvl1pPr lvl="0" rtl="0">
              <a:spcBef>
                <a:spcPts val="0"/>
              </a:spcBef>
              <a:spcAft>
                <a:spcPts val="0"/>
              </a:spcAft>
              <a:buNone/>
              <a:defRPr b="1"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 name="Google Shape;296;p39"/>
          <p:cNvCxnSpPr/>
          <p:nvPr/>
        </p:nvCxnSpPr>
        <p:spPr>
          <a:xfrm>
            <a:off x="661550" y="2889150"/>
            <a:ext cx="6339900" cy="0"/>
          </a:xfrm>
          <a:prstGeom prst="straightConnector1">
            <a:avLst/>
          </a:prstGeom>
          <a:noFill/>
          <a:ln cap="flat" cmpd="sng" w="28575">
            <a:solidFill>
              <a:srgbClr val="73B680"/>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dium Closing 5">
  <p:cSld name="BLANK_1_1_1_1">
    <p:spTree>
      <p:nvGrpSpPr>
        <p:cNvPr id="297" name="Shape 297"/>
        <p:cNvGrpSpPr/>
        <p:nvPr/>
      </p:nvGrpSpPr>
      <p:grpSpPr>
        <a:xfrm>
          <a:off x="0" y="0"/>
          <a:ext cx="0" cy="0"/>
          <a:chOff x="0" y="0"/>
          <a:chExt cx="0" cy="0"/>
        </a:xfrm>
      </p:grpSpPr>
      <p:pic>
        <p:nvPicPr>
          <p:cNvPr id="298" name="Google Shape;298;p40"/>
          <p:cNvPicPr preferRelativeResize="0"/>
          <p:nvPr/>
        </p:nvPicPr>
        <p:blipFill rotWithShape="1">
          <a:blip r:embed="rId2">
            <a:alphaModFix/>
          </a:blip>
          <a:srcRect b="10089" l="0" r="0" t="10089"/>
          <a:stretch/>
        </p:blipFill>
        <p:spPr>
          <a:xfrm>
            <a:off x="-183900" y="-48375"/>
            <a:ext cx="9373118" cy="5341875"/>
          </a:xfrm>
          <a:prstGeom prst="rect">
            <a:avLst/>
          </a:prstGeom>
          <a:noFill/>
          <a:ln>
            <a:noFill/>
          </a:ln>
        </p:spPr>
      </p:pic>
      <p:sp>
        <p:nvSpPr>
          <p:cNvPr id="299" name="Google Shape;299;p40"/>
          <p:cNvSpPr/>
          <p:nvPr/>
        </p:nvSpPr>
        <p:spPr>
          <a:xfrm>
            <a:off x="-183900" y="-48325"/>
            <a:ext cx="9373200" cy="5341800"/>
          </a:xfrm>
          <a:prstGeom prst="rect">
            <a:avLst/>
          </a:prstGeom>
          <a:solidFill>
            <a:srgbClr val="39404F">
              <a:alpha val="6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1" name="Google Shape;301;p40"/>
          <p:cNvPicPr preferRelativeResize="0"/>
          <p:nvPr/>
        </p:nvPicPr>
        <p:blipFill rotWithShape="1">
          <a:blip r:embed="rId3">
            <a:alphaModFix/>
          </a:blip>
          <a:srcRect b="0" l="0" r="0" t="0"/>
          <a:stretch/>
        </p:blipFill>
        <p:spPr>
          <a:xfrm>
            <a:off x="585350" y="0"/>
            <a:ext cx="615300" cy="615300"/>
          </a:xfrm>
          <a:prstGeom prst="rect">
            <a:avLst/>
          </a:prstGeom>
          <a:noFill/>
          <a:ln>
            <a:noFill/>
          </a:ln>
        </p:spPr>
      </p:pic>
      <p:sp>
        <p:nvSpPr>
          <p:cNvPr id="302" name="Google Shape;302;p40"/>
          <p:cNvSpPr txBox="1"/>
          <p:nvPr>
            <p:ph type="title"/>
          </p:nvPr>
        </p:nvSpPr>
        <p:spPr>
          <a:xfrm>
            <a:off x="585350" y="2055450"/>
            <a:ext cx="6272400" cy="766200"/>
          </a:xfrm>
          <a:prstGeom prst="rect">
            <a:avLst/>
          </a:prstGeom>
        </p:spPr>
        <p:txBody>
          <a:bodyPr anchorCtr="0" anchor="t" bIns="91425" lIns="91425" spcFirstLastPara="1" rIns="91425" wrap="square" tIns="91425"/>
          <a:lstStyle>
            <a:lvl1pPr lvl="0" rtl="0">
              <a:spcBef>
                <a:spcPts val="0"/>
              </a:spcBef>
              <a:spcAft>
                <a:spcPts val="0"/>
              </a:spcAft>
              <a:buNone/>
              <a:defRPr b="1"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3" name="Google Shape;303;p40"/>
          <p:cNvCxnSpPr/>
          <p:nvPr/>
        </p:nvCxnSpPr>
        <p:spPr>
          <a:xfrm>
            <a:off x="661550" y="2889150"/>
            <a:ext cx="3859500" cy="0"/>
          </a:xfrm>
          <a:prstGeom prst="straightConnector1">
            <a:avLst/>
          </a:prstGeom>
          <a:noFill/>
          <a:ln cap="flat" cmpd="sng" w="28575">
            <a:solidFill>
              <a:srgbClr val="73B68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2">
  <p:cSld name="SECTION_HEADER_1_3">
    <p:bg>
      <p:bgPr>
        <a:solidFill>
          <a:srgbClr val="FFFFFF"/>
        </a:solidFill>
      </p:bgPr>
    </p:bg>
    <p:spTree>
      <p:nvGrpSpPr>
        <p:cNvPr id="25" name="Shape 25"/>
        <p:cNvGrpSpPr/>
        <p:nvPr/>
      </p:nvGrpSpPr>
      <p:grpSpPr>
        <a:xfrm>
          <a:off x="0" y="0"/>
          <a:ext cx="0" cy="0"/>
          <a:chOff x="0" y="0"/>
          <a:chExt cx="0" cy="0"/>
        </a:xfrm>
      </p:grpSpPr>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28" name="Google Shape;28;p5"/>
          <p:cNvPicPr preferRelativeResize="0"/>
          <p:nvPr/>
        </p:nvPicPr>
        <p:blipFill rotWithShape="1">
          <a:blip r:embed="rId2">
            <a:alphaModFix/>
          </a:blip>
          <a:srcRect b="0" l="10863" r="30288" t="0"/>
          <a:stretch/>
        </p:blipFill>
        <p:spPr>
          <a:xfrm>
            <a:off x="4572700" y="-48375"/>
            <a:ext cx="4613700" cy="5226600"/>
          </a:xfrm>
          <a:prstGeom prst="rect">
            <a:avLst/>
          </a:prstGeom>
          <a:noFill/>
          <a:ln>
            <a:noFill/>
          </a:ln>
        </p:spPr>
      </p:pic>
      <p:sp>
        <p:nvSpPr>
          <p:cNvPr id="29" name="Google Shape;29;p5"/>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 name="Google Shape;30;p5"/>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3">
  <p:cSld name="SECTION_HEADER_1_3_1">
    <p:bg>
      <p:bgPr>
        <a:solidFill>
          <a:srgbClr val="FFFFFF"/>
        </a:solidFill>
      </p:bgPr>
    </p:bg>
    <p:spTree>
      <p:nvGrpSpPr>
        <p:cNvPr id="33" name="Shape 33"/>
        <p:cNvGrpSpPr/>
        <p:nvPr/>
      </p:nvGrpSpPr>
      <p:grpSpPr>
        <a:xfrm>
          <a:off x="0" y="0"/>
          <a:ext cx="0" cy="0"/>
          <a:chOff x="0" y="0"/>
          <a:chExt cx="0" cy="0"/>
        </a:xfrm>
      </p:grpSpPr>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36" name="Google Shape;36;p6"/>
          <p:cNvPicPr preferRelativeResize="0"/>
          <p:nvPr/>
        </p:nvPicPr>
        <p:blipFill rotWithShape="1">
          <a:blip r:embed="rId2">
            <a:alphaModFix/>
          </a:blip>
          <a:srcRect b="0" l="20573" r="20579" t="0"/>
          <a:stretch/>
        </p:blipFill>
        <p:spPr>
          <a:xfrm>
            <a:off x="4572700" y="-48375"/>
            <a:ext cx="4613700" cy="5226600"/>
          </a:xfrm>
          <a:prstGeom prst="rect">
            <a:avLst/>
          </a:prstGeom>
          <a:noFill/>
          <a:ln>
            <a:noFill/>
          </a:ln>
        </p:spPr>
      </p:pic>
      <p:sp>
        <p:nvSpPr>
          <p:cNvPr id="37" name="Google Shape;37;p6"/>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 name="Google Shape;38;p6"/>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 name="Google Shape;39;p6"/>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4">
  <p:cSld name="SECTION_HEADER_1_2">
    <p:bg>
      <p:bgPr>
        <a:solidFill>
          <a:srgbClr val="FFFFFF"/>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44" name="Google Shape;44;p7"/>
          <p:cNvPicPr preferRelativeResize="0"/>
          <p:nvPr/>
        </p:nvPicPr>
        <p:blipFill rotWithShape="1">
          <a:blip r:embed="rId2">
            <a:alphaModFix/>
          </a:blip>
          <a:srcRect b="0" l="3213" r="30661" t="0"/>
          <a:stretch/>
        </p:blipFill>
        <p:spPr>
          <a:xfrm>
            <a:off x="4572700" y="-48375"/>
            <a:ext cx="4613700" cy="5226600"/>
          </a:xfrm>
          <a:prstGeom prst="rect">
            <a:avLst/>
          </a:prstGeom>
          <a:noFill/>
          <a:ln>
            <a:noFill/>
          </a:ln>
        </p:spPr>
      </p:pic>
      <p:sp>
        <p:nvSpPr>
          <p:cNvPr id="45" name="Google Shape;45;p7"/>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7"/>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7" name="Google Shape;47;p7"/>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5">
  <p:cSld name="SECTION_HEADER_1_2_1">
    <p:bg>
      <p:bgPr>
        <a:solidFill>
          <a:srgbClr val="FFFFFF"/>
        </a:solidFill>
      </p:bgPr>
    </p:bg>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52" name="Google Shape;52;p8"/>
          <p:cNvPicPr preferRelativeResize="0"/>
          <p:nvPr/>
        </p:nvPicPr>
        <p:blipFill rotWithShape="1">
          <a:blip r:embed="rId2">
            <a:alphaModFix/>
          </a:blip>
          <a:srcRect b="-160" l="30565" r="10992" t="160"/>
          <a:stretch/>
        </p:blipFill>
        <p:spPr>
          <a:xfrm>
            <a:off x="4572700" y="-48375"/>
            <a:ext cx="4613700" cy="5226600"/>
          </a:xfrm>
          <a:prstGeom prst="rect">
            <a:avLst/>
          </a:prstGeom>
          <a:noFill/>
          <a:ln>
            <a:noFill/>
          </a:ln>
        </p:spPr>
      </p:pic>
      <p:sp>
        <p:nvSpPr>
          <p:cNvPr id="53" name="Google Shape;53;p8"/>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8"/>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5" name="Google Shape;55;p8"/>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6">
  <p:cSld name="SECTION_HEADER_1_2_1_1">
    <p:bg>
      <p:bgPr>
        <a:solidFill>
          <a:srgbClr val="FFFFFF"/>
        </a:solidFill>
      </p:bgPr>
    </p:bg>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2">
            <a:alphaModFix/>
          </a:blip>
          <a:srcRect b="0" l="20535" r="20540" t="0"/>
          <a:stretch/>
        </p:blipFill>
        <p:spPr>
          <a:xfrm>
            <a:off x="4572700" y="-48375"/>
            <a:ext cx="4613700" cy="5226600"/>
          </a:xfrm>
          <a:prstGeom prst="rect">
            <a:avLst/>
          </a:prstGeom>
          <a:noFill/>
          <a:ln>
            <a:noFill/>
          </a:ln>
        </p:spPr>
      </p:pic>
      <p:sp>
        <p:nvSpPr>
          <p:cNvPr id="59" name="Google Shape;59;p9"/>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9"/>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7">
  <p:cSld name="SECTION_HEADER_1_2_1_1_1">
    <p:bg>
      <p:bgPr>
        <a:solidFill>
          <a:srgbClr val="FFFFFF"/>
        </a:solid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66" name="Google Shape;66;p10"/>
          <p:cNvPicPr preferRelativeResize="0"/>
          <p:nvPr/>
        </p:nvPicPr>
        <p:blipFill rotWithShape="1">
          <a:blip r:embed="rId2">
            <a:alphaModFix/>
          </a:blip>
          <a:srcRect b="0" l="25175" r="25170" t="0"/>
          <a:stretch/>
        </p:blipFill>
        <p:spPr>
          <a:xfrm>
            <a:off x="4572700" y="-48375"/>
            <a:ext cx="4613700" cy="5226600"/>
          </a:xfrm>
          <a:prstGeom prst="rect">
            <a:avLst/>
          </a:prstGeom>
          <a:noFill/>
          <a:ln>
            <a:noFill/>
          </a:ln>
        </p:spPr>
      </p:pic>
      <p:sp>
        <p:nvSpPr>
          <p:cNvPr id="67" name="Google Shape;67;p10"/>
          <p:cNvSpPr txBox="1"/>
          <p:nvPr>
            <p:ph type="title"/>
          </p:nvPr>
        </p:nvSpPr>
        <p:spPr>
          <a:xfrm>
            <a:off x="283675" y="2150525"/>
            <a:ext cx="3826500" cy="666900"/>
          </a:xfrm>
          <a:prstGeom prst="rect">
            <a:avLst/>
          </a:prstGeom>
          <a:ln cap="flat" cmpd="sng" w="28575">
            <a:solidFill>
              <a:srgbClr val="73B680"/>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0"/>
          <p:cNvSpPr txBox="1"/>
          <p:nvPr>
            <p:ph idx="1" type="subTitle"/>
          </p:nvPr>
        </p:nvSpPr>
        <p:spPr>
          <a:xfrm>
            <a:off x="283675" y="3078250"/>
            <a:ext cx="3826500" cy="580500"/>
          </a:xfrm>
          <a:prstGeom prst="rect">
            <a:avLst/>
          </a:prstGeom>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0"/>
          <p:cNvSpPr/>
          <p:nvPr/>
        </p:nvSpPr>
        <p:spPr>
          <a:xfrm>
            <a:off x="4575600" y="-48325"/>
            <a:ext cx="4613700" cy="5341800"/>
          </a:xfrm>
          <a:prstGeom prst="rect">
            <a:avLst/>
          </a:prstGeom>
          <a:solidFill>
            <a:srgbClr val="39404F">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1" Type="http://schemas.openxmlformats.org/officeDocument/2006/relationships/theme" Target="../theme/theme2.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39404F"/>
              </a:buClr>
              <a:buSzPts val="2800"/>
              <a:buFont typeface="Verdana"/>
              <a:buNone/>
              <a:defRPr sz="2800">
                <a:solidFill>
                  <a:srgbClr val="39404F"/>
                </a:solidFill>
                <a:latin typeface="Verdana"/>
                <a:ea typeface="Verdana"/>
                <a:cs typeface="Verdana"/>
                <a:sym typeface="Verdan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39404F"/>
              </a:buClr>
              <a:buSzPts val="1800"/>
              <a:buFont typeface="Verdana"/>
              <a:buChar char="●"/>
              <a:defRPr sz="1800">
                <a:solidFill>
                  <a:srgbClr val="39404F"/>
                </a:solidFill>
                <a:latin typeface="Verdana"/>
                <a:ea typeface="Verdana"/>
                <a:cs typeface="Verdana"/>
                <a:sym typeface="Verdana"/>
              </a:defRPr>
            </a:lvl1pPr>
            <a:lvl2pPr indent="-317500" lvl="1" marL="9144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2pPr>
            <a:lvl3pPr indent="-317500" lvl="2" marL="13716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3pPr>
            <a:lvl4pPr indent="-317500" lvl="3" marL="18288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4pPr>
            <a:lvl5pPr indent="-317500" lvl="4" marL="22860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5pPr>
            <a:lvl6pPr indent="-317500" lvl="5" marL="27432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6pPr>
            <a:lvl7pPr indent="-317500" lvl="6" marL="32004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7pPr>
            <a:lvl8pPr indent="-317500" lvl="7" marL="3657600" rtl="0">
              <a:lnSpc>
                <a:spcPct val="115000"/>
              </a:lnSpc>
              <a:spcBef>
                <a:spcPts val="1600"/>
              </a:spcBef>
              <a:spcAft>
                <a:spcPts val="0"/>
              </a:spcAft>
              <a:buClr>
                <a:srgbClr val="39404F"/>
              </a:buClr>
              <a:buSzPts val="1400"/>
              <a:buFont typeface="Verdana"/>
              <a:buChar char="○"/>
              <a:defRPr>
                <a:solidFill>
                  <a:srgbClr val="39404F"/>
                </a:solidFill>
                <a:latin typeface="Verdana"/>
                <a:ea typeface="Verdana"/>
                <a:cs typeface="Verdana"/>
                <a:sym typeface="Verdana"/>
              </a:defRPr>
            </a:lvl8pPr>
            <a:lvl9pPr indent="-317500" lvl="8" marL="4114800" rtl="0">
              <a:lnSpc>
                <a:spcPct val="115000"/>
              </a:lnSpc>
              <a:spcBef>
                <a:spcPts val="1600"/>
              </a:spcBef>
              <a:spcAft>
                <a:spcPts val="1600"/>
              </a:spcAft>
              <a:buClr>
                <a:srgbClr val="39404F"/>
              </a:buClr>
              <a:buSzPts val="1400"/>
              <a:buFont typeface="Verdana"/>
              <a:buChar char="■"/>
              <a:defRPr>
                <a:solidFill>
                  <a:srgbClr val="39404F"/>
                </a:solidFill>
                <a:latin typeface="Verdana"/>
                <a:ea typeface="Verdana"/>
                <a:cs typeface="Verdana"/>
                <a:sym typeface="Verdan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39404F"/>
                </a:solidFill>
                <a:latin typeface="Verdana"/>
                <a:ea typeface="Verdana"/>
                <a:cs typeface="Verdana"/>
                <a:sym typeface="Verdana"/>
              </a:defRPr>
            </a:lvl1pPr>
            <a:lvl2pPr lvl="1" rtl="0" algn="r">
              <a:buNone/>
              <a:defRPr sz="1000">
                <a:solidFill>
                  <a:srgbClr val="39404F"/>
                </a:solidFill>
                <a:latin typeface="Verdana"/>
                <a:ea typeface="Verdana"/>
                <a:cs typeface="Verdana"/>
                <a:sym typeface="Verdana"/>
              </a:defRPr>
            </a:lvl2pPr>
            <a:lvl3pPr lvl="2" rtl="0" algn="r">
              <a:buNone/>
              <a:defRPr sz="1000">
                <a:solidFill>
                  <a:srgbClr val="39404F"/>
                </a:solidFill>
                <a:latin typeface="Verdana"/>
                <a:ea typeface="Verdana"/>
                <a:cs typeface="Verdana"/>
                <a:sym typeface="Verdana"/>
              </a:defRPr>
            </a:lvl3pPr>
            <a:lvl4pPr lvl="3" rtl="0" algn="r">
              <a:buNone/>
              <a:defRPr sz="1000">
                <a:solidFill>
                  <a:srgbClr val="39404F"/>
                </a:solidFill>
                <a:latin typeface="Verdana"/>
                <a:ea typeface="Verdana"/>
                <a:cs typeface="Verdana"/>
                <a:sym typeface="Verdana"/>
              </a:defRPr>
            </a:lvl4pPr>
            <a:lvl5pPr lvl="4" rtl="0" algn="r">
              <a:buNone/>
              <a:defRPr sz="1000">
                <a:solidFill>
                  <a:srgbClr val="39404F"/>
                </a:solidFill>
                <a:latin typeface="Verdana"/>
                <a:ea typeface="Verdana"/>
                <a:cs typeface="Verdana"/>
                <a:sym typeface="Verdana"/>
              </a:defRPr>
            </a:lvl5pPr>
            <a:lvl6pPr lvl="5" rtl="0" algn="r">
              <a:buNone/>
              <a:defRPr sz="1000">
                <a:solidFill>
                  <a:srgbClr val="39404F"/>
                </a:solidFill>
                <a:latin typeface="Verdana"/>
                <a:ea typeface="Verdana"/>
                <a:cs typeface="Verdana"/>
                <a:sym typeface="Verdana"/>
              </a:defRPr>
            </a:lvl6pPr>
            <a:lvl7pPr lvl="6" rtl="0" algn="r">
              <a:buNone/>
              <a:defRPr sz="1000">
                <a:solidFill>
                  <a:srgbClr val="39404F"/>
                </a:solidFill>
                <a:latin typeface="Verdana"/>
                <a:ea typeface="Verdana"/>
                <a:cs typeface="Verdana"/>
                <a:sym typeface="Verdana"/>
              </a:defRPr>
            </a:lvl7pPr>
            <a:lvl8pPr lvl="7" rtl="0" algn="r">
              <a:buNone/>
              <a:defRPr sz="1000">
                <a:solidFill>
                  <a:srgbClr val="39404F"/>
                </a:solidFill>
                <a:latin typeface="Verdana"/>
                <a:ea typeface="Verdana"/>
                <a:cs typeface="Verdana"/>
                <a:sym typeface="Verdana"/>
              </a:defRPr>
            </a:lvl8pPr>
            <a:lvl9pPr lvl="8" rtl="0" algn="r">
              <a:buNone/>
              <a:defRPr sz="1000">
                <a:solidFill>
                  <a:srgbClr val="39404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431499" y="4703625"/>
            <a:ext cx="648324" cy="206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hyperlink" Target="http://comcom.csail.mit.edu/comcom/#Synqui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hyperlink" Target="https://www.hillelwayne.com/post/modeling-deployments/" TargetMode="External"/><Relationship Id="rId5" Type="http://schemas.openxmlformats.org/officeDocument/2006/relationships/hyperlink" Target="https://www.hillelwayne.com/post/tla-redu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hyperlink" Target="https://gist.github.com/bradphelan/26c0e84197092620359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hyperlink" Target="https://www.codit.eu/blog/property-based-testing-with-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261025" y="1849225"/>
            <a:ext cx="7944300" cy="7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Formal Methods</a:t>
            </a:r>
            <a:endParaRPr b="1"/>
          </a:p>
        </p:txBody>
      </p:sp>
      <p:cxnSp>
        <p:nvCxnSpPr>
          <p:cNvPr id="309" name="Google Shape;309;p41"/>
          <p:cNvCxnSpPr/>
          <p:nvPr/>
        </p:nvCxnSpPr>
        <p:spPr>
          <a:xfrm>
            <a:off x="261032" y="2700245"/>
            <a:ext cx="7183500" cy="31800"/>
          </a:xfrm>
          <a:prstGeom prst="straightConnector1">
            <a:avLst/>
          </a:prstGeom>
          <a:noFill/>
          <a:ln cap="flat" cmpd="sng" w="19050">
            <a:solidFill>
              <a:srgbClr val="73B680"/>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idx="1" type="subTitle"/>
          </p:nvPr>
        </p:nvSpPr>
        <p:spPr>
          <a:xfrm>
            <a:off x="358025" y="377375"/>
            <a:ext cx="8474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Dependent Types, Refinement Types, and Contracts</a:t>
            </a:r>
            <a:endParaRPr/>
          </a:p>
        </p:txBody>
      </p:sp>
      <p:sp>
        <p:nvSpPr>
          <p:cNvPr id="370" name="Google Shape;370;p50"/>
          <p:cNvSpPr txBox="1"/>
          <p:nvPr>
            <p:ph idx="3" type="body"/>
          </p:nvPr>
        </p:nvSpPr>
        <p:spPr>
          <a:xfrm>
            <a:off x="358025" y="950175"/>
            <a:ext cx="198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TLDR;</a:t>
            </a:r>
            <a:endParaRPr/>
          </a:p>
        </p:txBody>
      </p:sp>
      <p:pic>
        <p:nvPicPr>
          <p:cNvPr id="371" name="Google Shape;371;p50"/>
          <p:cNvPicPr preferRelativeResize="0"/>
          <p:nvPr/>
        </p:nvPicPr>
        <p:blipFill>
          <a:blip r:embed="rId3">
            <a:alphaModFix/>
          </a:blip>
          <a:stretch>
            <a:fillRect/>
          </a:stretch>
        </p:blipFill>
        <p:spPr>
          <a:xfrm>
            <a:off x="2563500" y="829800"/>
            <a:ext cx="3076825" cy="431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1"/>
          <p:cNvSpPr txBox="1"/>
          <p:nvPr>
            <p:ph idx="1" type="subTitle"/>
          </p:nvPr>
        </p:nvSpPr>
        <p:spPr>
          <a:xfrm>
            <a:off x="358025" y="377375"/>
            <a:ext cx="6522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Program synthesis</a:t>
            </a:r>
            <a:endParaRPr b="0"/>
          </a:p>
        </p:txBody>
      </p:sp>
      <p:sp>
        <p:nvSpPr>
          <p:cNvPr id="377" name="Google Shape;377;p51"/>
          <p:cNvSpPr txBox="1"/>
          <p:nvPr>
            <p:ph idx="3" type="body"/>
          </p:nvPr>
        </p:nvSpPr>
        <p:spPr>
          <a:xfrm>
            <a:off x="311700" y="842000"/>
            <a:ext cx="8520600" cy="3664500"/>
          </a:xfrm>
          <a:prstGeom prst="rect">
            <a:avLst/>
          </a:prstGeom>
        </p:spPr>
        <p:txBody>
          <a:bodyPr anchorCtr="0" anchor="t" bIns="91425" lIns="91425" spcFirstLastPara="1" rIns="91425" wrap="square" tIns="91425">
            <a:noAutofit/>
          </a:bodyPr>
          <a:lstStyle/>
          <a:p>
            <a:pPr indent="0" lvl="0" marL="0" rtl="0" algn="l">
              <a:lnSpc>
                <a:spcPct val="171400"/>
              </a:lnSpc>
              <a:spcBef>
                <a:spcPts val="1300"/>
              </a:spcBef>
              <a:spcAft>
                <a:spcPts val="0"/>
              </a:spcAft>
              <a:buNone/>
            </a:pPr>
            <a:r>
              <a:rPr lang="en" sz="2000">
                <a:solidFill>
                  <a:srgbClr val="172B4D"/>
                </a:solidFill>
              </a:rPr>
              <a:t>There are now some program synthesis tools like Synquid (refinement type-based) that can write programs for you, based on a specification! Here’s </a:t>
            </a:r>
            <a:r>
              <a:rPr lang="en" sz="2000" u="sng">
                <a:solidFill>
                  <a:schemeClr val="hlink"/>
                </a:solidFill>
                <a:hlinkClick r:id="rId3"/>
              </a:rPr>
              <a:t>an interactive Synquid demo</a:t>
            </a:r>
            <a:r>
              <a:rPr lang="en" sz="2000">
                <a:solidFill>
                  <a:srgbClr val="172B4D"/>
                </a:solidFill>
              </a:rPr>
              <a:t> that produces a function that returns N copies of a variable from a series of examples.</a:t>
            </a:r>
            <a:endParaRPr sz="2000">
              <a:solidFill>
                <a:srgbClr val="172B4D"/>
              </a:solidFill>
            </a:endParaRPr>
          </a:p>
          <a:p>
            <a:pPr indent="0" lvl="0" marL="0" rtl="0" algn="l">
              <a:lnSpc>
                <a:spcPct val="171400"/>
              </a:lnSpc>
              <a:spcBef>
                <a:spcPts val="1300"/>
              </a:spcBef>
              <a:spcAft>
                <a:spcPts val="0"/>
              </a:spcAft>
              <a:buClr>
                <a:schemeClr val="dk1"/>
              </a:buClr>
              <a:buSzPts val="1100"/>
              <a:buFont typeface="Arial"/>
              <a:buNone/>
            </a:pPr>
            <a:r>
              <a:t/>
            </a:r>
            <a:endParaRPr sz="1400">
              <a:solidFill>
                <a:srgbClr val="172B4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2"/>
          <p:cNvSpPr txBox="1"/>
          <p:nvPr>
            <p:ph idx="1" type="subTitle"/>
          </p:nvPr>
        </p:nvSpPr>
        <p:spPr>
          <a:xfrm>
            <a:off x="358025" y="377375"/>
            <a:ext cx="8474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Specifications &amp; Program Synthesizers</a:t>
            </a:r>
            <a:endParaRPr/>
          </a:p>
        </p:txBody>
      </p:sp>
      <p:sp>
        <p:nvSpPr>
          <p:cNvPr id="383" name="Google Shape;383;p52"/>
          <p:cNvSpPr txBox="1"/>
          <p:nvPr>
            <p:ph idx="3" type="body"/>
          </p:nvPr>
        </p:nvSpPr>
        <p:spPr>
          <a:xfrm>
            <a:off x="358025" y="950175"/>
            <a:ext cx="1980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TLDR;</a:t>
            </a:r>
            <a:endParaRPr/>
          </a:p>
        </p:txBody>
      </p:sp>
      <p:pic>
        <p:nvPicPr>
          <p:cNvPr id="384" name="Google Shape;384;p52"/>
          <p:cNvPicPr preferRelativeResize="0"/>
          <p:nvPr/>
        </p:nvPicPr>
        <p:blipFill>
          <a:blip r:embed="rId3">
            <a:alphaModFix/>
          </a:blip>
          <a:stretch>
            <a:fillRect/>
          </a:stretch>
        </p:blipFill>
        <p:spPr>
          <a:xfrm>
            <a:off x="2490425" y="923375"/>
            <a:ext cx="3874024" cy="406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3"/>
          <p:cNvSpPr txBox="1"/>
          <p:nvPr>
            <p:ph idx="1" type="subTitle"/>
          </p:nvPr>
        </p:nvSpPr>
        <p:spPr>
          <a:xfrm>
            <a:off x="358025" y="377375"/>
            <a:ext cx="6522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So what?</a:t>
            </a:r>
            <a:endParaRPr b="0"/>
          </a:p>
        </p:txBody>
      </p:sp>
      <p:sp>
        <p:nvSpPr>
          <p:cNvPr id="390" name="Google Shape;390;p53"/>
          <p:cNvSpPr txBox="1"/>
          <p:nvPr>
            <p:ph idx="3" type="body"/>
          </p:nvPr>
        </p:nvSpPr>
        <p:spPr>
          <a:xfrm>
            <a:off x="311700" y="842000"/>
            <a:ext cx="8520600" cy="3664500"/>
          </a:xfrm>
          <a:prstGeom prst="rect">
            <a:avLst/>
          </a:prstGeom>
        </p:spPr>
        <p:txBody>
          <a:bodyPr anchorCtr="0" anchor="t" bIns="91425" lIns="91425" spcFirstLastPara="1" rIns="91425" wrap="square" tIns="91425">
            <a:noAutofit/>
          </a:bodyPr>
          <a:lstStyle/>
          <a:p>
            <a:pPr indent="0" lvl="0" marL="0" rtl="0" algn="l">
              <a:lnSpc>
                <a:spcPct val="171400"/>
              </a:lnSpc>
              <a:spcBef>
                <a:spcPts val="1300"/>
              </a:spcBef>
              <a:spcAft>
                <a:spcPts val="0"/>
              </a:spcAft>
              <a:buNone/>
            </a:pPr>
            <a:r>
              <a:rPr lang="en" sz="2000">
                <a:solidFill>
                  <a:srgbClr val="172B4D"/>
                </a:solidFill>
              </a:rPr>
              <a:t>This talk is mostly exploratory, because formal methods are cool! However, some near-future use cases I can imagine are:</a:t>
            </a:r>
            <a:endParaRPr sz="2000">
              <a:solidFill>
                <a:srgbClr val="172B4D"/>
              </a:solidFill>
            </a:endParaRPr>
          </a:p>
          <a:p>
            <a:pPr indent="-355600" lvl="0" marL="457200" rtl="0" algn="l">
              <a:lnSpc>
                <a:spcPct val="171400"/>
              </a:lnSpc>
              <a:spcBef>
                <a:spcPts val="1300"/>
              </a:spcBef>
              <a:spcAft>
                <a:spcPts val="0"/>
              </a:spcAft>
              <a:buClr>
                <a:srgbClr val="172B4D"/>
              </a:buClr>
              <a:buSzPts val="2000"/>
              <a:buChar char="●"/>
            </a:pPr>
            <a:r>
              <a:rPr lang="en" sz="2000">
                <a:solidFill>
                  <a:srgbClr val="172B4D"/>
                </a:solidFill>
              </a:rPr>
              <a:t>Using TLA+ to architect some of our new microservice flows</a:t>
            </a:r>
            <a:endParaRPr sz="2000">
              <a:solidFill>
                <a:srgbClr val="172B4D"/>
              </a:solidFill>
            </a:endParaRPr>
          </a:p>
          <a:p>
            <a:pPr indent="-355600" lvl="0" marL="457200" rtl="0" algn="l">
              <a:lnSpc>
                <a:spcPct val="171400"/>
              </a:lnSpc>
              <a:spcBef>
                <a:spcPts val="0"/>
              </a:spcBef>
              <a:spcAft>
                <a:spcPts val="0"/>
              </a:spcAft>
              <a:buClr>
                <a:srgbClr val="172B4D"/>
              </a:buClr>
              <a:buSzPts val="2000"/>
              <a:buChar char="●"/>
            </a:pPr>
            <a:r>
              <a:rPr lang="en" sz="2000">
                <a:solidFill>
                  <a:srgbClr val="172B4D"/>
                </a:solidFill>
              </a:rPr>
              <a:t>Doing a POC using C# code contracts to see if we could replace some tests with static verification</a:t>
            </a:r>
            <a:endParaRPr sz="2000">
              <a:solidFill>
                <a:srgbClr val="172B4D"/>
              </a:solidFill>
            </a:endParaRPr>
          </a:p>
          <a:p>
            <a:pPr indent="-355600" lvl="0" marL="457200" rtl="0" algn="l">
              <a:lnSpc>
                <a:spcPct val="171400"/>
              </a:lnSpc>
              <a:spcBef>
                <a:spcPts val="0"/>
              </a:spcBef>
              <a:spcAft>
                <a:spcPts val="0"/>
              </a:spcAft>
              <a:buClr>
                <a:srgbClr val="172B4D"/>
              </a:buClr>
              <a:buSzPts val="2000"/>
              <a:buChar char="●"/>
            </a:pPr>
            <a:r>
              <a:rPr lang="en" sz="2000">
                <a:solidFill>
                  <a:srgbClr val="172B4D"/>
                </a:solidFill>
              </a:rPr>
              <a:t>Experimenting with property-based testing</a:t>
            </a:r>
            <a:endParaRPr sz="2000">
              <a:solidFill>
                <a:srgbClr val="172B4D"/>
              </a:solidFill>
            </a:endParaRPr>
          </a:p>
          <a:p>
            <a:pPr indent="0" lvl="0" marL="0" rtl="0" algn="l">
              <a:lnSpc>
                <a:spcPct val="171400"/>
              </a:lnSpc>
              <a:spcBef>
                <a:spcPts val="1300"/>
              </a:spcBef>
              <a:spcAft>
                <a:spcPts val="0"/>
              </a:spcAft>
              <a:buNone/>
            </a:pPr>
            <a:r>
              <a:t/>
            </a:r>
            <a:endParaRPr sz="1400">
              <a:solidFill>
                <a:srgbClr val="172B4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2"/>
          <p:cNvSpPr txBox="1"/>
          <p:nvPr>
            <p:ph idx="5" type="subTitle"/>
          </p:nvPr>
        </p:nvSpPr>
        <p:spPr>
          <a:xfrm>
            <a:off x="4355625" y="1546600"/>
            <a:ext cx="426000" cy="3419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315" name="Google Shape;315;p42"/>
          <p:cNvSpPr txBox="1"/>
          <p:nvPr>
            <p:ph idx="3" type="subTitle"/>
          </p:nvPr>
        </p:nvSpPr>
        <p:spPr>
          <a:xfrm>
            <a:off x="358025" y="377375"/>
            <a:ext cx="3066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formal methods?</a:t>
            </a:r>
            <a:endParaRPr/>
          </a:p>
          <a:p>
            <a:pPr indent="0" lvl="0" marL="0" rtl="0" algn="l">
              <a:spcBef>
                <a:spcPts val="1600"/>
              </a:spcBef>
              <a:spcAft>
                <a:spcPts val="1600"/>
              </a:spcAft>
              <a:buNone/>
            </a:pPr>
            <a:r>
              <a:t/>
            </a:r>
            <a:endParaRPr/>
          </a:p>
        </p:txBody>
      </p:sp>
      <p:sp>
        <p:nvSpPr>
          <p:cNvPr id="316" name="Google Shape;316;p42"/>
          <p:cNvSpPr txBox="1"/>
          <p:nvPr>
            <p:ph idx="1" type="body"/>
          </p:nvPr>
        </p:nvSpPr>
        <p:spPr>
          <a:xfrm>
            <a:off x="358025" y="990150"/>
            <a:ext cx="8520600" cy="3577200"/>
          </a:xfrm>
          <a:prstGeom prst="rect">
            <a:avLst/>
          </a:prstGeom>
        </p:spPr>
        <p:txBody>
          <a:bodyPr anchorCtr="0" anchor="t" bIns="91425" lIns="91425" spcFirstLastPara="1" rIns="91425" wrap="square" tIns="91425">
            <a:noAutofit/>
          </a:bodyPr>
          <a:lstStyle/>
          <a:p>
            <a:pPr indent="0" lvl="0" marL="0" rtl="0" algn="l">
              <a:lnSpc>
                <a:spcPct val="171400"/>
              </a:lnSpc>
              <a:spcBef>
                <a:spcPts val="1300"/>
              </a:spcBef>
              <a:spcAft>
                <a:spcPts val="0"/>
              </a:spcAft>
              <a:buNone/>
            </a:pPr>
            <a:r>
              <a:rPr b="1" lang="en" sz="1600">
                <a:solidFill>
                  <a:srgbClr val="172B4D"/>
                </a:solidFill>
              </a:rPr>
              <a:t>Formal methods</a:t>
            </a:r>
            <a:r>
              <a:rPr lang="en" sz="1600">
                <a:solidFill>
                  <a:srgbClr val="172B4D"/>
                </a:solidFill>
              </a:rPr>
              <a:t> are a series of techniques for proving the ‘correctness’ of a program, in a mathematical sense. </a:t>
            </a:r>
            <a:r>
              <a:rPr lang="en" sz="1600">
                <a:solidFill>
                  <a:srgbClr val="172B4D"/>
                </a:solidFill>
              </a:rPr>
              <a:t>Essentially, they verify that the logical assumptions that you make about your system are true.</a:t>
            </a:r>
            <a:endParaRPr sz="1600">
              <a:solidFill>
                <a:srgbClr val="172B4D"/>
              </a:solidFill>
            </a:endParaRPr>
          </a:p>
          <a:p>
            <a:pPr indent="0" lvl="0" marL="0" rtl="0" algn="l">
              <a:lnSpc>
                <a:spcPct val="171400"/>
              </a:lnSpc>
              <a:spcBef>
                <a:spcPts val="1300"/>
              </a:spcBef>
              <a:spcAft>
                <a:spcPts val="0"/>
              </a:spcAft>
              <a:buClr>
                <a:schemeClr val="dk1"/>
              </a:buClr>
              <a:buSzPts val="1100"/>
              <a:buFont typeface="Arial"/>
              <a:buNone/>
            </a:pPr>
            <a:r>
              <a:rPr lang="en" sz="1600">
                <a:solidFill>
                  <a:srgbClr val="172B4D"/>
                </a:solidFill>
              </a:rPr>
              <a:t>They’re usually reserved for mission-critical systems (think NASA, major financial and medical software, etc), but 1) they’re cool and 2) this talk will focus on a few specific techniques that have begun to be used in the industry more widely.</a:t>
            </a:r>
            <a:endParaRPr sz="1600">
              <a:solidFill>
                <a:srgbClr val="172B4D"/>
              </a:solidFill>
            </a:endParaRPr>
          </a:p>
          <a:p>
            <a:pPr indent="0" lvl="0" marL="0" rtl="0" algn="l">
              <a:lnSpc>
                <a:spcPct val="171400"/>
              </a:lnSpc>
              <a:spcBef>
                <a:spcPts val="1300"/>
              </a:spcBef>
              <a:spcAft>
                <a:spcPts val="0"/>
              </a:spcAft>
              <a:buClr>
                <a:schemeClr val="dk1"/>
              </a:buClr>
              <a:buSzPts val="1100"/>
              <a:buFont typeface="Arial"/>
              <a:buNone/>
            </a:pPr>
            <a:r>
              <a:t/>
            </a:r>
            <a:endParaRPr sz="1200">
              <a:solidFill>
                <a:srgbClr val="172B4D"/>
              </a:solidFill>
            </a:endParaRPr>
          </a:p>
          <a:p>
            <a:pPr indent="0" lvl="0" marL="0" marR="0" rtl="0" algn="l">
              <a:lnSpc>
                <a:spcPct val="115000"/>
              </a:lnSpc>
              <a:spcBef>
                <a:spcPts val="0"/>
              </a:spcBef>
              <a:spcAft>
                <a:spcPts val="0"/>
              </a:spcAft>
              <a:buNone/>
            </a:pPr>
            <a:r>
              <a:t/>
            </a:r>
            <a:endParaRPr sz="1200"/>
          </a:p>
          <a:p>
            <a:pPr indent="0" lvl="0" marL="0" rtl="0" algn="l">
              <a:spcBef>
                <a:spcPts val="1600"/>
              </a:spcBef>
              <a:spcAft>
                <a:spcPts val="1600"/>
              </a:spcAft>
              <a:buNone/>
            </a:pPr>
            <a:r>
              <a:t/>
            </a:r>
            <a:endParaRPr sz="1200"/>
          </a:p>
        </p:txBody>
      </p:sp>
      <p:pic>
        <p:nvPicPr>
          <p:cNvPr id="317" name="Google Shape;317;p42"/>
          <p:cNvPicPr preferRelativeResize="0"/>
          <p:nvPr/>
        </p:nvPicPr>
        <p:blipFill>
          <a:blip r:embed="rId3">
            <a:alphaModFix/>
          </a:blip>
          <a:stretch>
            <a:fillRect/>
          </a:stretch>
        </p:blipFill>
        <p:spPr>
          <a:xfrm>
            <a:off x="3424925" y="1768075"/>
            <a:ext cx="1523450" cy="137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1000"/>
                                        <p:tgtEl>
                                          <p:spTgt spid="317"/>
                                        </p:tgtEl>
                                        <p:attrNameLst>
                                          <p:attrName>ppt_x</p:attrName>
                                        </p:attrNameLst>
                                      </p:cBhvr>
                                      <p:tavLst>
                                        <p:tav fmla="" tm="0">
                                          <p:val>
                                            <p:strVal val="#ppt_x"/>
                                          </p:val>
                                        </p:tav>
                                        <p:tav fmla="" tm="100000">
                                          <p:val>
                                            <p:strVal val="#ppt_x+1"/>
                                          </p:val>
                                        </p:tav>
                                      </p:tavLst>
                                    </p:anim>
                                    <p:set>
                                      <p:cBhvr>
                                        <p:cTn dur="1" fill="hold">
                                          <p:stCondLst>
                                            <p:cond delay="1000"/>
                                          </p:stCondLst>
                                        </p:cTn>
                                        <p:tgtEl>
                                          <p:spTgt spid="3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3"/>
          <p:cNvSpPr txBox="1"/>
          <p:nvPr>
            <p:ph idx="5" type="subTitle"/>
          </p:nvPr>
        </p:nvSpPr>
        <p:spPr>
          <a:xfrm>
            <a:off x="4355625" y="1546600"/>
            <a:ext cx="426000" cy="3419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323" name="Google Shape;323;p43"/>
          <p:cNvSpPr txBox="1"/>
          <p:nvPr>
            <p:ph idx="3" type="subTitle"/>
          </p:nvPr>
        </p:nvSpPr>
        <p:spPr>
          <a:xfrm>
            <a:off x="358025" y="377375"/>
            <a:ext cx="36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Formal specifications</a:t>
            </a:r>
            <a:endParaRPr/>
          </a:p>
          <a:p>
            <a:pPr indent="0" lvl="0" marL="0" rtl="0" algn="l">
              <a:spcBef>
                <a:spcPts val="1600"/>
              </a:spcBef>
              <a:spcAft>
                <a:spcPts val="1600"/>
              </a:spcAft>
              <a:buNone/>
            </a:pPr>
            <a:r>
              <a:t/>
            </a:r>
            <a:endParaRPr/>
          </a:p>
        </p:txBody>
      </p:sp>
      <p:sp>
        <p:nvSpPr>
          <p:cNvPr id="324" name="Google Shape;324;p43"/>
          <p:cNvSpPr txBox="1"/>
          <p:nvPr>
            <p:ph idx="1" type="body"/>
          </p:nvPr>
        </p:nvSpPr>
        <p:spPr>
          <a:xfrm>
            <a:off x="358025" y="990150"/>
            <a:ext cx="8520600" cy="6318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2000"/>
              <a:t>Formal specifications are logical representations of your system! Essentially blueprints for a process you’re building. </a:t>
            </a:r>
            <a:endParaRPr sz="20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id="325" name="Google Shape;325;p43"/>
          <p:cNvPicPr preferRelativeResize="0"/>
          <p:nvPr/>
        </p:nvPicPr>
        <p:blipFill>
          <a:blip r:embed="rId3">
            <a:alphaModFix/>
          </a:blip>
          <a:stretch>
            <a:fillRect/>
          </a:stretch>
        </p:blipFill>
        <p:spPr>
          <a:xfrm>
            <a:off x="4895100" y="1701475"/>
            <a:ext cx="4248898" cy="3103071"/>
          </a:xfrm>
          <a:prstGeom prst="rect">
            <a:avLst/>
          </a:prstGeom>
          <a:noFill/>
          <a:ln>
            <a:noFill/>
          </a:ln>
        </p:spPr>
      </p:pic>
      <p:sp>
        <p:nvSpPr>
          <p:cNvPr id="326" name="Google Shape;326;p43"/>
          <p:cNvSpPr txBox="1"/>
          <p:nvPr/>
        </p:nvSpPr>
        <p:spPr>
          <a:xfrm>
            <a:off x="268550" y="1803775"/>
            <a:ext cx="4626600" cy="24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9404F"/>
                </a:solidFill>
                <a:latin typeface="Verdana"/>
                <a:ea typeface="Verdana"/>
                <a:cs typeface="Verdana"/>
                <a:sym typeface="Verdana"/>
              </a:rPr>
              <a:t>There are a few specification languages in use. Let’s take a look at modeling </a:t>
            </a:r>
            <a:r>
              <a:rPr lang="en" sz="2000" u="sng">
                <a:solidFill>
                  <a:schemeClr val="accent5"/>
                </a:solidFill>
                <a:latin typeface="Verdana"/>
                <a:ea typeface="Verdana"/>
                <a:cs typeface="Verdana"/>
                <a:sym typeface="Verdana"/>
                <a:hlinkClick r:id="rId4"/>
              </a:rPr>
              <a:t>the flow for a 0 downtime deployment</a:t>
            </a:r>
            <a:r>
              <a:rPr lang="en" sz="2000">
                <a:solidFill>
                  <a:srgbClr val="39404F"/>
                </a:solidFill>
                <a:latin typeface="Verdana"/>
                <a:ea typeface="Verdana"/>
                <a:cs typeface="Verdana"/>
                <a:sym typeface="Verdana"/>
              </a:rPr>
              <a:t> with one of them, TLA+.</a:t>
            </a:r>
            <a:endParaRPr sz="2000">
              <a:solidFill>
                <a:srgbClr val="39404F"/>
              </a:solidFill>
              <a:latin typeface="Verdana"/>
              <a:ea typeface="Verdana"/>
              <a:cs typeface="Verdana"/>
              <a:sym typeface="Verdana"/>
            </a:endParaRPr>
          </a:p>
          <a:p>
            <a:pPr indent="0" lvl="0" marL="0" rtl="0" algn="l">
              <a:spcBef>
                <a:spcPts val="0"/>
              </a:spcBef>
              <a:spcAft>
                <a:spcPts val="0"/>
              </a:spcAft>
              <a:buNone/>
            </a:pPr>
            <a:r>
              <a:t/>
            </a:r>
            <a:endParaRPr sz="2000">
              <a:solidFill>
                <a:srgbClr val="39404F"/>
              </a:solidFill>
              <a:latin typeface="Verdana"/>
              <a:ea typeface="Verdana"/>
              <a:cs typeface="Verdana"/>
              <a:sym typeface="Verdana"/>
            </a:endParaRPr>
          </a:p>
          <a:p>
            <a:pPr indent="0" lvl="0" marL="0" rtl="0" algn="l">
              <a:spcBef>
                <a:spcPts val="0"/>
              </a:spcBef>
              <a:spcAft>
                <a:spcPts val="0"/>
              </a:spcAft>
              <a:buNone/>
            </a:pPr>
            <a:r>
              <a:rPr lang="en" sz="2000">
                <a:solidFill>
                  <a:srgbClr val="39404F"/>
                </a:solidFill>
                <a:latin typeface="Verdana"/>
                <a:ea typeface="Verdana"/>
                <a:cs typeface="Verdana"/>
                <a:sym typeface="Verdana"/>
              </a:rPr>
              <a:t>Bonus example of </a:t>
            </a:r>
            <a:r>
              <a:rPr lang="en" sz="2000" u="sng">
                <a:solidFill>
                  <a:schemeClr val="accent5"/>
                </a:solidFill>
                <a:latin typeface="Verdana"/>
                <a:ea typeface="Verdana"/>
                <a:cs typeface="Verdana"/>
                <a:sym typeface="Verdana"/>
                <a:hlinkClick r:id="rId5"/>
              </a:rPr>
              <a:t>modelling a redux store</a:t>
            </a:r>
            <a:r>
              <a:rPr lang="en" sz="2000">
                <a:solidFill>
                  <a:srgbClr val="39404F"/>
                </a:solidFill>
                <a:latin typeface="Verdana"/>
                <a:ea typeface="Verdana"/>
                <a:cs typeface="Verdana"/>
                <a:sym typeface="Verdana"/>
              </a:rPr>
              <a:t> located here.</a:t>
            </a:r>
            <a:endParaRPr sz="2000">
              <a:solidFill>
                <a:srgbClr val="39404F"/>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txBox="1"/>
          <p:nvPr>
            <p:ph idx="1" type="subTitle"/>
          </p:nvPr>
        </p:nvSpPr>
        <p:spPr>
          <a:xfrm>
            <a:off x="358025" y="377375"/>
            <a:ext cx="8435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Dependent Types, Refinement Types, and Contracts</a:t>
            </a:r>
            <a:endParaRPr/>
          </a:p>
        </p:txBody>
      </p:sp>
      <p:sp>
        <p:nvSpPr>
          <p:cNvPr id="332" name="Google Shape;332;p44"/>
          <p:cNvSpPr txBox="1"/>
          <p:nvPr>
            <p:ph idx="3" type="body"/>
          </p:nvPr>
        </p:nvSpPr>
        <p:spPr>
          <a:xfrm>
            <a:off x="311700" y="1023525"/>
            <a:ext cx="8520600" cy="34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Stealing a quote from a conference I attended recently; “types are specifications!’ </a:t>
            </a:r>
            <a:endParaRPr sz="2000"/>
          </a:p>
          <a:p>
            <a:pPr indent="0" lvl="0" marL="0" rtl="0" algn="l">
              <a:spcBef>
                <a:spcPts val="1600"/>
              </a:spcBef>
              <a:spcAft>
                <a:spcPts val="0"/>
              </a:spcAft>
              <a:buNone/>
            </a:pPr>
            <a:r>
              <a:rPr lang="en" sz="2000"/>
              <a:t>That is, they’re a formal verification that your inputs and outputs have certain properties. However, we’re limited in what we can verify by the types that exist in the language we choose. </a:t>
            </a:r>
            <a:endParaRPr sz="2000"/>
          </a:p>
          <a:p>
            <a:pPr indent="0" lvl="0" marL="0" rtl="0" algn="l">
              <a:spcBef>
                <a:spcPts val="1600"/>
              </a:spcBef>
              <a:spcAft>
                <a:spcPts val="0"/>
              </a:spcAft>
              <a:buNone/>
            </a:pPr>
            <a:r>
              <a:rPr lang="en" sz="2000"/>
              <a:t>Some languages, like Haskell, that are more influenced by formal methods have concepts called dependent types and refinement types.</a:t>
            </a:r>
            <a:endParaRPr sz="20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5"/>
          <p:cNvSpPr txBox="1"/>
          <p:nvPr>
            <p:ph idx="1" type="subTitle"/>
          </p:nvPr>
        </p:nvSpPr>
        <p:spPr>
          <a:xfrm>
            <a:off x="358025" y="377375"/>
            <a:ext cx="8435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Dependent Types, Refinement Types, and Contracts</a:t>
            </a:r>
            <a:endParaRPr/>
          </a:p>
        </p:txBody>
      </p:sp>
      <p:sp>
        <p:nvSpPr>
          <p:cNvPr id="338" name="Google Shape;338;p45"/>
          <p:cNvSpPr txBox="1"/>
          <p:nvPr>
            <p:ph idx="3" type="body"/>
          </p:nvPr>
        </p:nvSpPr>
        <p:spPr>
          <a:xfrm>
            <a:off x="311700" y="1023525"/>
            <a:ext cx="8520600" cy="34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Dependent types</a:t>
            </a:r>
            <a:r>
              <a:rPr lang="en" sz="2000"/>
              <a:t> are types that depend on a value - so the type of N * 3 or the type of a list of 2 integers. </a:t>
            </a:r>
            <a:endParaRPr sz="2000"/>
          </a:p>
          <a:p>
            <a:pPr indent="0" lvl="0" marL="0" rtl="0" algn="l">
              <a:spcBef>
                <a:spcPts val="1600"/>
              </a:spcBef>
              <a:spcAft>
                <a:spcPts val="0"/>
              </a:spcAft>
              <a:buNone/>
            </a:pPr>
            <a:r>
              <a:rPr b="1" lang="en" sz="2000"/>
              <a:t>Refinement types</a:t>
            </a:r>
            <a:r>
              <a:rPr lang="en" sz="2000"/>
              <a:t> are basically existing types with preconditions, like the type of integers between 0 and 1000.</a:t>
            </a:r>
            <a:endParaRPr sz="2000"/>
          </a:p>
          <a:p>
            <a:pPr indent="0" lvl="0" marL="0" rtl="0" algn="l">
              <a:spcBef>
                <a:spcPts val="1600"/>
              </a:spcBef>
              <a:spcAft>
                <a:spcPts val="0"/>
              </a:spcAft>
              <a:buNone/>
            </a:pPr>
            <a:r>
              <a:rPr b="1" lang="en" sz="2000"/>
              <a:t>Contracts</a:t>
            </a:r>
            <a:r>
              <a:rPr lang="en" sz="2000"/>
              <a:t> are code that can verify the same conditions as dependent or refinement types, but are enforced with static checking or at runtime rather than via the type system.</a:t>
            </a:r>
            <a:endParaRPr sz="20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6"/>
          <p:cNvSpPr txBox="1"/>
          <p:nvPr>
            <p:ph idx="1" type="subTitle"/>
          </p:nvPr>
        </p:nvSpPr>
        <p:spPr>
          <a:xfrm>
            <a:off x="358025" y="377375"/>
            <a:ext cx="8435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Dependent Types, Refinement Types, and Contracts</a:t>
            </a:r>
            <a:endParaRPr/>
          </a:p>
        </p:txBody>
      </p:sp>
      <p:sp>
        <p:nvSpPr>
          <p:cNvPr id="344" name="Google Shape;344;p46"/>
          <p:cNvSpPr txBox="1"/>
          <p:nvPr>
            <p:ph idx="3" type="body"/>
          </p:nvPr>
        </p:nvSpPr>
        <p:spPr>
          <a:xfrm>
            <a:off x="311700" y="1023525"/>
            <a:ext cx="8520600" cy="34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 alas, is one of those languages that does not support dependent and refinement types.</a:t>
            </a:r>
            <a:endParaRPr sz="2000"/>
          </a:p>
          <a:p>
            <a:pPr indent="0" lvl="0" marL="0" rtl="0" algn="l">
              <a:spcBef>
                <a:spcPts val="1600"/>
              </a:spcBef>
              <a:spcAft>
                <a:spcPts val="1600"/>
              </a:spcAft>
              <a:buClr>
                <a:schemeClr val="dk1"/>
              </a:buClr>
              <a:buSzPts val="1100"/>
              <a:buFont typeface="Arial"/>
              <a:buNone/>
            </a:pPr>
            <a:r>
              <a:rPr lang="en" sz="2000"/>
              <a:t>You can </a:t>
            </a:r>
            <a:r>
              <a:rPr lang="en" sz="2000" u="sng">
                <a:solidFill>
                  <a:schemeClr val="accent5"/>
                </a:solidFill>
                <a:hlinkClick r:id="rId3"/>
              </a:rPr>
              <a:t>mimic some of the effects</a:t>
            </a:r>
            <a:r>
              <a:rPr lang="en" sz="2000"/>
              <a:t> of a dependent types in C#, but it’s far from seamless. C#’s functional cousins F# and F* have support for more complex typing, and SuccincT’s discriminated union types can be thought of as being dependent type-like due to their ability to represent a family of types as a single type (ie. Union&lt;IntLessThan1000, FloatLessThan1000&gt;)</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7"/>
          <p:cNvSpPr txBox="1"/>
          <p:nvPr>
            <p:ph idx="1" type="subTitle"/>
          </p:nvPr>
        </p:nvSpPr>
        <p:spPr>
          <a:xfrm>
            <a:off x="358025" y="377375"/>
            <a:ext cx="8435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Dependent Types, Refinement Types, and Contracts</a:t>
            </a:r>
            <a:endParaRPr/>
          </a:p>
        </p:txBody>
      </p:sp>
      <p:sp>
        <p:nvSpPr>
          <p:cNvPr id="350" name="Google Shape;350;p47"/>
          <p:cNvSpPr txBox="1"/>
          <p:nvPr>
            <p:ph idx="3" type="body"/>
          </p:nvPr>
        </p:nvSpPr>
        <p:spPr>
          <a:xfrm>
            <a:off x="311700" y="1023525"/>
            <a:ext cx="8481900" cy="11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Contracts provide another way of bringing some of these complex typing ideas to C#. </a:t>
            </a:r>
            <a:endParaRPr sz="2400"/>
          </a:p>
          <a:p>
            <a:pPr indent="0" lvl="0" marL="0" rtl="0" algn="l">
              <a:spcBef>
                <a:spcPts val="1600"/>
              </a:spcBef>
              <a:spcAft>
                <a:spcPts val="1600"/>
              </a:spcAft>
              <a:buNone/>
            </a:pPr>
            <a:r>
              <a:t/>
            </a:r>
            <a:endParaRPr sz="2400"/>
          </a:p>
        </p:txBody>
      </p:sp>
      <p:pic>
        <p:nvPicPr>
          <p:cNvPr id="351" name="Google Shape;351;p47"/>
          <p:cNvPicPr preferRelativeResize="0"/>
          <p:nvPr/>
        </p:nvPicPr>
        <p:blipFill>
          <a:blip r:embed="rId3">
            <a:alphaModFix/>
          </a:blip>
          <a:stretch>
            <a:fillRect/>
          </a:stretch>
        </p:blipFill>
        <p:spPr>
          <a:xfrm>
            <a:off x="4909700" y="2261775"/>
            <a:ext cx="3708674" cy="2472475"/>
          </a:xfrm>
          <a:prstGeom prst="rect">
            <a:avLst/>
          </a:prstGeom>
          <a:noFill/>
          <a:ln>
            <a:noFill/>
          </a:ln>
        </p:spPr>
      </p:pic>
      <p:sp>
        <p:nvSpPr>
          <p:cNvPr id="352" name="Google Shape;352;p47"/>
          <p:cNvSpPr txBox="1"/>
          <p:nvPr/>
        </p:nvSpPr>
        <p:spPr>
          <a:xfrm>
            <a:off x="311700" y="2191725"/>
            <a:ext cx="4174200" cy="239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rgbClr val="39404F"/>
                </a:solidFill>
                <a:latin typeface="Verdana"/>
                <a:ea typeface="Verdana"/>
                <a:cs typeface="Verdana"/>
                <a:sym typeface="Verdana"/>
              </a:rPr>
              <a:t>One of their biggest benefits from my point of view is that they can be checked statically, locally, instead of at runtime.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idx="1" type="subTitle"/>
          </p:nvPr>
        </p:nvSpPr>
        <p:spPr>
          <a:xfrm>
            <a:off x="358025" y="377375"/>
            <a:ext cx="8435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Dependent Types, Refinement Types, and Contracts</a:t>
            </a:r>
            <a:endParaRPr/>
          </a:p>
        </p:txBody>
      </p:sp>
      <p:sp>
        <p:nvSpPr>
          <p:cNvPr id="358" name="Google Shape;358;p48"/>
          <p:cNvSpPr txBox="1"/>
          <p:nvPr>
            <p:ph idx="3" type="body"/>
          </p:nvPr>
        </p:nvSpPr>
        <p:spPr>
          <a:xfrm>
            <a:off x="311700" y="1023525"/>
            <a:ext cx="8520600" cy="34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 object invariant contract might look like this:</a:t>
            </a:r>
            <a:endParaRPr sz="1400"/>
          </a:p>
          <a:p>
            <a:pPr indent="0" lvl="0" marL="0" rtl="0" algn="l">
              <a:spcBef>
                <a:spcPts val="1600"/>
              </a:spcBef>
              <a:spcAft>
                <a:spcPts val="0"/>
              </a:spcAft>
              <a:buNone/>
            </a:pPr>
            <a:r>
              <a:rPr lang="en" sz="1200">
                <a:latin typeface="Courier New"/>
                <a:ea typeface="Courier New"/>
                <a:cs typeface="Courier New"/>
                <a:sym typeface="Courier New"/>
              </a:rPr>
              <a:t>[ContractInvariantMethod]  </a:t>
            </a:r>
            <a:br>
              <a:rPr lang="en" sz="1200">
                <a:latin typeface="Courier New"/>
                <a:ea typeface="Courier New"/>
                <a:cs typeface="Courier New"/>
                <a:sym typeface="Courier New"/>
              </a:rPr>
            </a:br>
            <a:r>
              <a:rPr lang="en" sz="1200">
                <a:latin typeface="Courier New"/>
                <a:ea typeface="Courier New"/>
                <a:cs typeface="Courier New"/>
                <a:sym typeface="Courier New"/>
              </a:rPr>
              <a:t>protected void BillContract()   </a:t>
            </a:r>
            <a:br>
              <a:rPr lang="en" sz="1200">
                <a:latin typeface="Courier New"/>
                <a:ea typeface="Courier New"/>
                <a:cs typeface="Courier New"/>
                <a:sym typeface="Courier New"/>
              </a:rPr>
            </a:b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Contract.Invariant(Amount &gt;= 0);  </a:t>
            </a:r>
            <a:br>
              <a:rPr lang="en" sz="1200">
                <a:latin typeface="Courier New"/>
                <a:ea typeface="Courier New"/>
                <a:cs typeface="Courier New"/>
                <a:sym typeface="Courier New"/>
              </a:rPr>
            </a:br>
            <a:r>
              <a:rPr lang="en" sz="1200">
                <a:latin typeface="Courier New"/>
                <a:ea typeface="Courier New"/>
                <a:cs typeface="Courier New"/>
                <a:sym typeface="Courier New"/>
              </a:rPr>
              <a:t>    Contract.Invariant(Paid &lt;= Amount);   </a:t>
            </a:r>
            <a:br>
              <a:rPr lang="en" sz="1200">
                <a:latin typeface="Courier New"/>
                <a:ea typeface="Courier New"/>
                <a:cs typeface="Courier New"/>
                <a:sym typeface="Courier New"/>
              </a:rPr>
            </a:b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lnSpc>
                <a:spcPct val="100000"/>
              </a:lnSpc>
              <a:spcBef>
                <a:spcPts val="1600"/>
              </a:spcBef>
              <a:spcAft>
                <a:spcPts val="0"/>
              </a:spcAft>
              <a:buNone/>
            </a:pPr>
            <a:r>
              <a:rPr lang="en" sz="1400"/>
              <a:t>While a pre-condition and post-condition would look like this:</a:t>
            </a:r>
            <a:endParaRPr sz="1400"/>
          </a:p>
          <a:p>
            <a:pPr indent="0" lvl="0" marL="0" rtl="0" algn="l">
              <a:lnSpc>
                <a:spcPct val="100000"/>
              </a:lnSpc>
              <a:spcBef>
                <a:spcPts val="1600"/>
              </a:spcBef>
              <a:spcAft>
                <a:spcPts val="0"/>
              </a:spcAft>
              <a:buNone/>
            </a:pPr>
            <a:r>
              <a:rPr lang="en" sz="1200"/>
              <a:t> </a:t>
            </a:r>
            <a:r>
              <a:rPr lang="en" sz="1200">
                <a:latin typeface="Courier New"/>
                <a:ea typeface="Courier New"/>
                <a:cs typeface="Courier New"/>
                <a:sym typeface="Courier New"/>
              </a:rPr>
              <a:t>public double CalculateDiscount(int originalAmount, string discountCode)</a:t>
            </a:r>
            <a:br>
              <a:rPr lang="en" sz="1200">
                <a:latin typeface="Courier New"/>
                <a:ea typeface="Courier New"/>
                <a:cs typeface="Courier New"/>
                <a:sym typeface="Courier New"/>
              </a:rPr>
            </a:b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Contract.Requires(originalAmount &gt;= 0);</a:t>
            </a:r>
            <a:br>
              <a:rPr lang="en" sz="1200">
                <a:latin typeface="Courier New"/>
                <a:ea typeface="Courier New"/>
                <a:cs typeface="Courier New"/>
                <a:sym typeface="Courier New"/>
              </a:rPr>
            </a:br>
            <a:r>
              <a:rPr lang="en" sz="1200">
                <a:latin typeface="Courier New"/>
                <a:ea typeface="Courier New"/>
                <a:cs typeface="Courier New"/>
                <a:sym typeface="Courier New"/>
              </a:rPr>
              <a:t>     Contract.Ensures(Contract.Result&lt;double&gt;() &gt;= 0);</a:t>
            </a:r>
            <a:br>
              <a:rPr lang="en" sz="1200">
                <a:latin typeface="Courier New"/>
                <a:ea typeface="Courier New"/>
                <a:cs typeface="Courier New"/>
                <a:sym typeface="Courier New"/>
              </a:rPr>
            </a:br>
            <a:br>
              <a:rPr lang="en" sz="1200">
                <a:latin typeface="Courier New"/>
                <a:ea typeface="Courier New"/>
                <a:cs typeface="Courier New"/>
                <a:sym typeface="Courier New"/>
              </a:rPr>
            </a:br>
            <a:r>
              <a:rPr lang="en" sz="1200">
                <a:latin typeface="Courier New"/>
                <a:ea typeface="Courier New"/>
                <a:cs typeface="Courier New"/>
                <a:sym typeface="Courier New"/>
              </a:rPr>
              <a:t>	return -32;</a:t>
            </a:r>
            <a:br>
              <a:rPr lang="en" sz="1200">
                <a:latin typeface="Courier New"/>
                <a:ea typeface="Courier New"/>
                <a:cs typeface="Courier New"/>
                <a:sym typeface="Courier New"/>
              </a:rPr>
            </a:b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1600"/>
              </a:spcBef>
              <a:spcAft>
                <a:spcPts val="16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idx="1" type="subTitle"/>
          </p:nvPr>
        </p:nvSpPr>
        <p:spPr>
          <a:xfrm>
            <a:off x="358025" y="377375"/>
            <a:ext cx="6522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Property-based testing</a:t>
            </a:r>
            <a:endParaRPr b="0"/>
          </a:p>
        </p:txBody>
      </p:sp>
      <p:sp>
        <p:nvSpPr>
          <p:cNvPr id="364" name="Google Shape;364;p49"/>
          <p:cNvSpPr txBox="1"/>
          <p:nvPr>
            <p:ph idx="3" type="body"/>
          </p:nvPr>
        </p:nvSpPr>
        <p:spPr>
          <a:xfrm>
            <a:off x="311700" y="842000"/>
            <a:ext cx="8520600" cy="3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Property based testing is another way of verifying your program’s behaviour that focuses more on specification than examples. Instead of writing tests that take a specific input and expect a specific output, you can write tests that take a type of input and return a type of output.</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 sz="2000"/>
              <a:t>In this way, you can verify 100s of scenarios with the same amount of code you’d use to write one test! Let’s take a </a:t>
            </a:r>
            <a:r>
              <a:rPr lang="en" sz="2000" u="sng">
                <a:solidFill>
                  <a:schemeClr val="hlink"/>
                </a:solidFill>
                <a:hlinkClick r:id="rId3"/>
              </a:rPr>
              <a:t>quick look at an example</a:t>
            </a:r>
            <a:r>
              <a:rPr lang="en" sz="2000"/>
              <a:t>.</a:t>
            </a:r>
            <a:endParaRPr sz="2000"/>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